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0" r:id="rId4"/>
  </p:sldMasterIdLst>
  <p:notesMasterIdLst>
    <p:notesMasterId r:id="rId20"/>
  </p:notesMasterIdLst>
  <p:handoutMasterIdLst>
    <p:handoutMasterId r:id="rId21"/>
  </p:handoutMasterIdLst>
  <p:sldIdLst>
    <p:sldId id="303" r:id="rId5"/>
    <p:sldId id="294" r:id="rId6"/>
    <p:sldId id="312" r:id="rId7"/>
    <p:sldId id="307" r:id="rId8"/>
    <p:sldId id="311" r:id="rId9"/>
    <p:sldId id="306" r:id="rId10"/>
    <p:sldId id="295" r:id="rId11"/>
    <p:sldId id="289" r:id="rId12"/>
    <p:sldId id="292" r:id="rId13"/>
    <p:sldId id="293" r:id="rId14"/>
    <p:sldId id="302" r:id="rId15"/>
    <p:sldId id="313" r:id="rId16"/>
    <p:sldId id="308" r:id="rId17"/>
    <p:sldId id="300"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1" autoAdjust="0"/>
  </p:normalViewPr>
  <p:slideViewPr>
    <p:cSldViewPr snapToGrid="0">
      <p:cViewPr varScale="1">
        <p:scale>
          <a:sx n="74" d="100"/>
          <a:sy n="74" d="100"/>
        </p:scale>
        <p:origin x="72" y="2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5/18/2020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8FA7D-99B6-4A02-B45C-8C91121884A6}" type="datetimeFigureOut">
              <a:rPr lang="en-US" noProof="0" smtClean="0"/>
              <a:t>5/18/2020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6F86A-5537-4E34-A3CE-C64E83A14637}" type="slidenum">
              <a:rPr lang="en-US" noProof="0" smtClean="0"/>
              <a:t>‹#›</a:t>
            </a:fld>
            <a:endParaRPr lang="en-US" noProof="0" dirty="0"/>
          </a:p>
        </p:txBody>
      </p:sp>
    </p:spTree>
    <p:extLst>
      <p:ext uri="{BB962C8B-B14F-4D97-AF65-F5344CB8AC3E}">
        <p14:creationId xmlns:p14="http://schemas.microsoft.com/office/powerpoint/2010/main" val="187774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a:extLst>
              <a:ext uri="{FF2B5EF4-FFF2-40B4-BE49-F238E27FC236}">
                <a16:creationId xmlns:a16="http://schemas.microsoft.com/office/drawing/2014/main" id="{1A6A6CAC-BE3B-4F39-AC37-1912DB0DD106}"/>
              </a:ext>
            </a:extLst>
          </p:cNvPr>
          <p:cNvSpPr/>
          <p:nvPr userDrawn="1"/>
        </p:nvSpPr>
        <p:spPr>
          <a:xfrm>
            <a:off x="6677617" y="107999"/>
            <a:ext cx="5400000" cy="6071501"/>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Isosceles Triangle 7">
            <a:extLst>
              <a:ext uri="{FF2B5EF4-FFF2-40B4-BE49-F238E27FC236}">
                <a16:creationId xmlns:a16="http://schemas.microsoft.com/office/drawing/2014/main" id="{105D1D49-AF7F-444E-BADD-42A6C5F8DF7C}"/>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Isosceles Triangle 8">
            <a:extLst>
              <a:ext uri="{FF2B5EF4-FFF2-40B4-BE49-F238E27FC236}">
                <a16:creationId xmlns:a16="http://schemas.microsoft.com/office/drawing/2014/main" id="{D2DF1C76-53B4-4C87-BA07-70D1D43CD5E2}"/>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Isosceles Triangle 9">
            <a:extLst>
              <a:ext uri="{FF2B5EF4-FFF2-40B4-BE49-F238E27FC236}">
                <a16:creationId xmlns:a16="http://schemas.microsoft.com/office/drawing/2014/main" id="{5A3C9384-D18A-4F84-8B40-0C747EE0413C}"/>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790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1835404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753466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71865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38194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4"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1906367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5/18/2020</a:t>
            </a:fld>
            <a:endParaRPr lang="en-US" dirty="0"/>
          </a:p>
        </p:txBody>
      </p:sp>
      <p:sp>
        <p:nvSpPr>
          <p:cNvPr id="4"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009004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77449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402961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2">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45F115-22EA-452C-BEFF-B86EC6B0D0B2}"/>
              </a:ext>
            </a:extLst>
          </p:cNvPr>
          <p:cNvSpPr/>
          <p:nvPr userDrawn="1"/>
        </p:nvSpPr>
        <p:spPr>
          <a:xfrm>
            <a:off x="6677617" y="107999"/>
            <a:ext cx="5400000" cy="6660000"/>
          </a:xfrm>
          <a:prstGeom prst="rect">
            <a:avLst/>
          </a:prstGeom>
          <a:gradFill>
            <a:gsLst>
              <a:gs pos="0">
                <a:schemeClr val="accent3"/>
              </a:gs>
              <a:gs pos="10000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5" name="Group 44">
            <a:extLst>
              <a:ext uri="{FF2B5EF4-FFF2-40B4-BE49-F238E27FC236}">
                <a16:creationId xmlns:a16="http://schemas.microsoft.com/office/drawing/2014/main" id="{00D551C8-4BF9-413C-A7A0-7C874EA0C1EB}"/>
              </a:ext>
            </a:extLst>
          </p:cNvPr>
          <p:cNvGrpSpPr/>
          <p:nvPr userDrawn="1"/>
        </p:nvGrpSpPr>
        <p:grpSpPr>
          <a:xfrm>
            <a:off x="7775280" y="1707806"/>
            <a:ext cx="3442387" cy="3442387"/>
            <a:chOff x="2514599" y="1566862"/>
            <a:chExt cx="3810001" cy="3810001"/>
          </a:xfrm>
        </p:grpSpPr>
        <p:cxnSp>
          <p:nvCxnSpPr>
            <p:cNvPr id="46" name="Straight Connector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rgbClr val="BADEDA"/>
                  </a:gs>
                  <a:gs pos="100000">
                    <a:srgbClr val="F8BCBB"/>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87AFE1F3-2DF6-4ACF-9437-8C79F0889B22}"/>
              </a:ext>
            </a:extLst>
          </p:cNvPr>
          <p:cNvSpPr>
            <a:spLocks noGrp="1"/>
          </p:cNvSpPr>
          <p:nvPr>
            <p:ph type="pic" sz="quarter" idx="10" hasCustomPrompt="1"/>
          </p:nvPr>
        </p:nvSpPr>
        <p:spPr>
          <a:xfrm>
            <a:off x="108000" y="108000"/>
            <a:ext cx="6573838" cy="6635750"/>
          </a:xfrm>
          <a:solidFill>
            <a:schemeClr val="accent5"/>
          </a:solidFill>
        </p:spPr>
        <p:txBody>
          <a:bodyPr anchor="ctr"/>
          <a:lstStyle>
            <a:lvl1pPr marL="0" indent="0" algn="ctr">
              <a:buNone/>
              <a:defRPr sz="14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a:lnSpc>
                <a:spcPts val="9000"/>
              </a:lnSpc>
            </a:pPr>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a:r>
              <a:rPr lang="en-US" noProof="0"/>
              <a:t>Click to edit Master subtitle style</a:t>
            </a:r>
          </a:p>
        </p:txBody>
      </p:sp>
      <p:sp>
        <p:nvSpPr>
          <p:cNvPr id="69" name="Isosceles Triangle 68">
            <a:extLst>
              <a:ext uri="{FF2B5EF4-FFF2-40B4-BE49-F238E27FC236}">
                <a16:creationId xmlns:a16="http://schemas.microsoft.com/office/drawing/2014/main" id="{8361B8AE-FA69-4D48-85CF-562C48593517}"/>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0" name="Isosceles Triangle 69">
            <a:extLst>
              <a:ext uri="{FF2B5EF4-FFF2-40B4-BE49-F238E27FC236}">
                <a16:creationId xmlns:a16="http://schemas.microsoft.com/office/drawing/2014/main" id="{B6A1E932-3467-40C1-AEB3-BF71625C8310}"/>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Isosceles Triangle 70">
            <a:extLst>
              <a:ext uri="{FF2B5EF4-FFF2-40B4-BE49-F238E27FC236}">
                <a16:creationId xmlns:a16="http://schemas.microsoft.com/office/drawing/2014/main" id="{7122E4D7-2A00-4656-AAD9-CFA98DD4E90E}"/>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9491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ith Imag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7AFE1F3-2DF6-4ACF-9437-8C79F0889B22}"/>
              </a:ext>
            </a:extLst>
          </p:cNvPr>
          <p:cNvSpPr>
            <a:spLocks noGrp="1"/>
          </p:cNvSpPr>
          <p:nvPr>
            <p:ph type="pic" sz="quarter" idx="10" hasCustomPrompt="1"/>
          </p:nvPr>
        </p:nvSpPr>
        <p:spPr>
          <a:xfrm>
            <a:off x="108000" y="108000"/>
            <a:ext cx="6573838" cy="6635750"/>
          </a:xfrm>
          <a:solidFill>
            <a:schemeClr val="accent1"/>
          </a:solidFill>
        </p:spPr>
        <p:txBody>
          <a:bodyPr anchor="ctr"/>
          <a:lstStyle>
            <a:lvl1pPr marL="0" indent="0" algn="ctr">
              <a:buNone/>
              <a:defRPr sz="14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14" name="Rectangle 13">
            <a:extLst>
              <a:ext uri="{FF2B5EF4-FFF2-40B4-BE49-F238E27FC236}">
                <a16:creationId xmlns:a16="http://schemas.microsoft.com/office/drawing/2014/main" id="{A945F115-22EA-452C-BEFF-B86EC6B0D0B2}"/>
              </a:ext>
            </a:extLst>
          </p:cNvPr>
          <p:cNvSpPr/>
          <p:nvPr userDrawn="1"/>
        </p:nvSpPr>
        <p:spPr>
          <a:xfrm>
            <a:off x="6677617" y="107999"/>
            <a:ext cx="5400000" cy="6635750"/>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Straight Connector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2" name="Isosceles Triangle 41">
            <a:extLst>
              <a:ext uri="{FF2B5EF4-FFF2-40B4-BE49-F238E27FC236}">
                <a16:creationId xmlns:a16="http://schemas.microsoft.com/office/drawing/2014/main"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Isosceles Triangle 42">
            <a:extLst>
              <a:ext uri="{FF2B5EF4-FFF2-40B4-BE49-F238E27FC236}">
                <a16:creationId xmlns:a16="http://schemas.microsoft.com/office/drawing/2014/main"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Isosceles Triangle 43">
            <a:extLst>
              <a:ext uri="{FF2B5EF4-FFF2-40B4-BE49-F238E27FC236}">
                <a16:creationId xmlns:a16="http://schemas.microsoft.com/office/drawing/2014/main"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28FC5F6-F338-4AE4-BB23-26385BCFC423}"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421534F7-2AE9-4DA8-B01A-F7E8097604D2}"/>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99DE7BA9-6689-4633-AE4F-66E1DAE8144D}"/>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E476BF96-B92D-44C2-B830-8254B08A17A7}"/>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72395879-60C1-485F-819C-C16179D3BF84}"/>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16D18FDB-5BE5-421E-AA4D-710D4D440C8F}"/>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23282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descr="A star in the background&#10;&#10;Description generated with high confidence">
            <a:extLst>
              <a:ext uri="{FF2B5EF4-FFF2-40B4-BE49-F238E27FC236}">
                <a16:creationId xmlns:a16="http://schemas.microsoft.com/office/drawing/2014/main"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Group 44">
            <a:extLst>
              <a:ext uri="{FF2B5EF4-FFF2-40B4-BE49-F238E27FC236}">
                <a16:creationId xmlns:a16="http://schemas.microsoft.com/office/drawing/2014/main"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Straight Connector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a:lnSpc>
                <a:spcPts val="9000"/>
              </a:lnSpc>
            </a:pPr>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a:r>
              <a:rPr lang="en-US" noProof="0"/>
              <a:t>Click to edit Master subtitle style</a:t>
            </a:r>
          </a:p>
        </p:txBody>
      </p:sp>
      <p:sp>
        <p:nvSpPr>
          <p:cNvPr id="42" name="Isosceles Triangle 41">
            <a:extLst>
              <a:ext uri="{FF2B5EF4-FFF2-40B4-BE49-F238E27FC236}">
                <a16:creationId xmlns:a16="http://schemas.microsoft.com/office/drawing/2014/main"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Isosceles Triangle 42">
            <a:extLst>
              <a:ext uri="{FF2B5EF4-FFF2-40B4-BE49-F238E27FC236}">
                <a16:creationId xmlns:a16="http://schemas.microsoft.com/office/drawing/2014/main"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Isosceles Triangle 43">
            <a:extLst>
              <a:ext uri="{FF2B5EF4-FFF2-40B4-BE49-F238E27FC236}">
                <a16:creationId xmlns:a16="http://schemas.microsoft.com/office/drawing/2014/main"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Picture Placeholder 4">
            <a:extLst>
              <a:ext uri="{FF2B5EF4-FFF2-40B4-BE49-F238E27FC236}">
                <a16:creationId xmlns:a16="http://schemas.microsoft.com/office/drawing/2014/main" id="{96748E81-F9A7-41A7-A0B7-4E33596E423F}"/>
              </a:ext>
            </a:extLst>
          </p:cNvPr>
          <p:cNvSpPr>
            <a:spLocks noGrp="1"/>
          </p:cNvSpPr>
          <p:nvPr>
            <p:ph type="pic" sz="quarter" idx="10" hasCustomPrompt="1"/>
          </p:nvPr>
        </p:nvSpPr>
        <p:spPr>
          <a:xfrm>
            <a:off x="108000" y="107998"/>
            <a:ext cx="6573838" cy="6642000"/>
          </a:xfrm>
          <a:solidFill>
            <a:schemeClr val="tx1"/>
          </a:solidFill>
        </p:spPr>
        <p:txBody>
          <a:bodyPr anchor="ctr"/>
          <a:lstStyle>
            <a:lvl1pPr marL="0" indent="0" algn="ctr">
              <a:buNone/>
              <a:defRPr sz="14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Tree>
    <p:extLst>
      <p:ext uri="{BB962C8B-B14F-4D97-AF65-F5344CB8AC3E}">
        <p14:creationId xmlns:p14="http://schemas.microsoft.com/office/powerpoint/2010/main" val="131322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itle and Content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45F115-22EA-452C-BEFF-B86EC6B0D0B2}"/>
              </a:ext>
            </a:extLst>
          </p:cNvPr>
          <p:cNvSpPr/>
          <p:nvPr userDrawn="1"/>
        </p:nvSpPr>
        <p:spPr>
          <a:xfrm>
            <a:off x="6677617" y="107999"/>
            <a:ext cx="5400000" cy="6084000"/>
          </a:xfrm>
          <a:prstGeom prst="rect">
            <a:avLst/>
          </a:prstGeom>
          <a:gradFill>
            <a:gsLst>
              <a:gs pos="0">
                <a:schemeClr val="accent2"/>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Straight Connector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l">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a:r>
              <a:rPr lang="en-US" noProof="0"/>
              <a:t>Click to edit Master subtitle style</a:t>
            </a:r>
          </a:p>
        </p:txBody>
      </p:sp>
      <p:sp>
        <p:nvSpPr>
          <p:cNvPr id="4" name="Footer Placeholder 3">
            <a:extLst>
              <a:ext uri="{FF2B5EF4-FFF2-40B4-BE49-F238E27FC236}">
                <a16:creationId xmlns:a16="http://schemas.microsoft.com/office/drawing/2014/main" id="{5491172A-F087-4B05-BBF5-B59D05196C5E}"/>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921849D9-E4F1-44D4-A304-70B21F3B3296}"/>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8" name="Text Placeholder 7">
            <a:extLst>
              <a:ext uri="{FF2B5EF4-FFF2-40B4-BE49-F238E27FC236}">
                <a16:creationId xmlns:a16="http://schemas.microsoft.com/office/drawing/2014/main" id="{FF1B57FF-E36C-4DEA-BDDC-99E2F2562FFF}"/>
              </a:ext>
            </a:extLst>
          </p:cNvPr>
          <p:cNvSpPr>
            <a:spLocks noGrp="1"/>
          </p:cNvSpPr>
          <p:nvPr>
            <p:ph type="body" sz="quarter" idx="12" hasCustomPrompt="1"/>
          </p:nvPr>
        </p:nvSpPr>
        <p:spPr>
          <a:xfrm>
            <a:off x="673100" y="677863"/>
            <a:ext cx="5027613" cy="5027612"/>
          </a:xfrm>
        </p:spPr>
        <p:txBody>
          <a:bodyPr anchor="b"/>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26720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o Conten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8F88439-2E2F-420C-B2D5-AC87C621BD26}"/>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6470374" y="1152000"/>
            <a:ext cx="5301626" cy="4751250"/>
          </a:xfrm>
        </p:spPr>
        <p:txBody>
          <a:bodyPr wrap="square" numCol="1" spcCol="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A29B30B9-EFA7-4032-827D-3AB4E7F2F943}"/>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a:r>
              <a:rPr lang="en-US" noProof="0"/>
              <a:t>Click to edit Master title style</a:t>
            </a:r>
          </a:p>
        </p:txBody>
      </p:sp>
    </p:spTree>
    <p:extLst>
      <p:ext uri="{BB962C8B-B14F-4D97-AF65-F5344CB8AC3E}">
        <p14:creationId xmlns:p14="http://schemas.microsoft.com/office/powerpoint/2010/main" val="17345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ulle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BEFB43-ACFA-458E-95C9-894ED14FB0B8}"/>
              </a:ext>
            </a:extLst>
          </p:cNvPr>
          <p:cNvSpPr/>
          <p:nvPr userDrawn="1"/>
        </p:nvSpPr>
        <p:spPr>
          <a:xfrm>
            <a:off x="108000" y="108001"/>
            <a:ext cx="11976000" cy="38036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C150FBDB-A24F-4F9F-A64F-74B00594AFC2}"/>
              </a:ext>
            </a:extLst>
          </p:cNvPr>
          <p:cNvSpPr/>
          <p:nvPr userDrawn="1"/>
        </p:nvSpPr>
        <p:spPr>
          <a:xfrm>
            <a:off x="108000" y="3911600"/>
            <a:ext cx="11979225" cy="2279650"/>
          </a:xfrm>
          <a:prstGeom prst="rect">
            <a:avLst/>
          </a:prstGeom>
          <a:gradFill>
            <a:gsLst>
              <a:gs pos="0">
                <a:schemeClr val="accent1"/>
              </a:gs>
              <a:gs pos="100000">
                <a:schemeClr val="accent3"/>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bg1">
                    <a:lumMod val="9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619438" y="4699407"/>
            <a:ext cx="1785124" cy="1307693"/>
          </a:xfrm>
        </p:spPr>
        <p:txBody>
          <a:bodyPr/>
          <a:lstStyle>
            <a:lvl1pPr marL="0" indent="0">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a:r>
              <a:rPr lang="en-US" noProof="0"/>
              <a:t>Bullet Description</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8143612-6715-4267-8D14-657C6B2F922C}"/>
              </a:ext>
            </a:extLst>
          </p:cNvPr>
          <p:cNvSpPr>
            <a:spLocks noGrp="1"/>
          </p:cNvSpPr>
          <p:nvPr>
            <p:ph type="pic" sz="quarter" idx="12" hasCustomPrompt="1"/>
          </p:nvPr>
        </p:nvSpPr>
        <p:spPr>
          <a:xfrm>
            <a:off x="1199510" y="2502002"/>
            <a:ext cx="621792" cy="621792"/>
          </a:xfrm>
        </p:spPr>
        <p:txBody>
          <a:bodyPr anchor="ctr"/>
          <a:lstStyle>
            <a:lvl1pPr marL="0" indent="0" algn="ctr">
              <a:buFont typeface="Arial" panose="020B0604020202020204" pitchFamily="34" charset="0"/>
              <a:buNone/>
              <a:defRPr sz="1100">
                <a:solidFill>
                  <a:schemeClr val="bg1">
                    <a:lumMod val="95000"/>
                  </a:schemeClr>
                </a:solidFill>
              </a:defRPr>
            </a:lvl1pPr>
          </a:lstStyle>
          <a:p>
            <a:r>
              <a:rPr lang="en-US" noProof="0" dirty="0"/>
              <a:t>Insert Icon</a:t>
            </a:r>
          </a:p>
        </p:txBody>
      </p:sp>
      <p:sp>
        <p:nvSpPr>
          <p:cNvPr id="12" name="Text Placeholder 11">
            <a:extLst>
              <a:ext uri="{FF2B5EF4-FFF2-40B4-BE49-F238E27FC236}">
                <a16:creationId xmlns:a16="http://schemas.microsoft.com/office/drawing/2014/main" id="{6561AA4B-694F-4E39-B6A3-1A4343C3F6B4}"/>
              </a:ext>
            </a:extLst>
          </p:cNvPr>
          <p:cNvSpPr>
            <a:spLocks noGrp="1"/>
          </p:cNvSpPr>
          <p:nvPr>
            <p:ph type="body" sz="quarter" idx="13" hasCustomPrompt="1"/>
          </p:nvPr>
        </p:nvSpPr>
        <p:spPr>
          <a:xfrm>
            <a:off x="619238" y="4222328"/>
            <a:ext cx="1785124" cy="288000"/>
          </a:xfrm>
        </p:spPr>
        <p:txBody>
          <a:bodyPr/>
          <a:lstStyle>
            <a:lvl1pPr marL="0" indent="0">
              <a:buNone/>
              <a:defRPr sz="2300">
                <a:solidFill>
                  <a:schemeClr val="tx1"/>
                </a:solidFill>
                <a:latin typeface="+mj-lt"/>
              </a:defRPr>
            </a:lvl1pPr>
          </a:lstStyle>
          <a:p>
            <a:pPr lvl="0"/>
            <a:r>
              <a:rPr lang="en-US" noProof="0"/>
              <a:t>Bullet Title</a:t>
            </a:r>
          </a:p>
        </p:txBody>
      </p:sp>
      <p:sp>
        <p:nvSpPr>
          <p:cNvPr id="14" name="Text Placeholder 13">
            <a:extLst>
              <a:ext uri="{FF2B5EF4-FFF2-40B4-BE49-F238E27FC236}">
                <a16:creationId xmlns:a16="http://schemas.microsoft.com/office/drawing/2014/main" id="{082027BF-A05E-4BBB-AC62-E4F52D63AFD6}"/>
              </a:ext>
            </a:extLst>
          </p:cNvPr>
          <p:cNvSpPr>
            <a:spLocks noGrp="1"/>
          </p:cNvSpPr>
          <p:nvPr>
            <p:ph type="body" sz="quarter" idx="14" hasCustomPrompt="1"/>
          </p:nvPr>
        </p:nvSpPr>
        <p:spPr>
          <a:xfrm>
            <a:off x="2914288" y="4222328"/>
            <a:ext cx="1785124" cy="288000"/>
          </a:xfrm>
        </p:spPr>
        <p:txBody>
          <a:bodyPr/>
          <a:lstStyle>
            <a:lvl1pPr marL="0" indent="0">
              <a:buNone/>
              <a:defRPr sz="2300">
                <a:solidFill>
                  <a:schemeClr val="tx1"/>
                </a:solidFill>
                <a:latin typeface="+mj-lt"/>
              </a:defRPr>
            </a:lvl1pPr>
          </a:lstStyle>
          <a:p>
            <a:pPr lvl="0"/>
            <a:r>
              <a:rPr lang="en-US" noProof="0"/>
              <a:t>Bullet Title</a:t>
            </a:r>
          </a:p>
        </p:txBody>
      </p:sp>
      <p:sp>
        <p:nvSpPr>
          <p:cNvPr id="16" name="Text Placeholder 15">
            <a:extLst>
              <a:ext uri="{FF2B5EF4-FFF2-40B4-BE49-F238E27FC236}">
                <a16:creationId xmlns:a16="http://schemas.microsoft.com/office/drawing/2014/main" id="{60850ADC-5F1A-46E8-9FF1-20984BF32670}"/>
              </a:ext>
            </a:extLst>
          </p:cNvPr>
          <p:cNvSpPr>
            <a:spLocks noGrp="1"/>
          </p:cNvSpPr>
          <p:nvPr>
            <p:ph type="body" sz="quarter" idx="15" hasCustomPrompt="1"/>
          </p:nvPr>
        </p:nvSpPr>
        <p:spPr>
          <a:xfrm>
            <a:off x="2914438" y="4699407"/>
            <a:ext cx="1785124" cy="1307693"/>
          </a:xfrm>
        </p:spPr>
        <p:txBody>
          <a:bodyPr/>
          <a:lstStyle>
            <a:lvl1pPr marL="0" indent="0">
              <a:buNone/>
              <a:defRPr sz="1400">
                <a:solidFill>
                  <a:schemeClr val="tx1"/>
                </a:solidFill>
              </a:defRPr>
            </a:lvl1pPr>
          </a:lstStyle>
          <a:p>
            <a:pPr lvl="0"/>
            <a:r>
              <a:rPr lang="en-US" noProof="0"/>
              <a:t>Bullet Description</a:t>
            </a:r>
          </a:p>
        </p:txBody>
      </p:sp>
      <p:sp>
        <p:nvSpPr>
          <p:cNvPr id="18" name="Text Placeholder 17">
            <a:extLst>
              <a:ext uri="{FF2B5EF4-FFF2-40B4-BE49-F238E27FC236}">
                <a16:creationId xmlns:a16="http://schemas.microsoft.com/office/drawing/2014/main" id="{A36EC0DD-DF7C-4528-B4E0-956CC4C45AFA}"/>
              </a:ext>
            </a:extLst>
          </p:cNvPr>
          <p:cNvSpPr>
            <a:spLocks noGrp="1"/>
          </p:cNvSpPr>
          <p:nvPr>
            <p:ph type="body" sz="quarter" idx="16" hasCustomPrompt="1"/>
          </p:nvPr>
        </p:nvSpPr>
        <p:spPr>
          <a:xfrm>
            <a:off x="5209338" y="4222328"/>
            <a:ext cx="1785124" cy="288000"/>
          </a:xfrm>
        </p:spPr>
        <p:txBody>
          <a:bodyPr/>
          <a:lstStyle>
            <a:lvl1pPr marL="0" indent="0">
              <a:buNone/>
              <a:defRPr sz="2300">
                <a:solidFill>
                  <a:schemeClr val="tx1"/>
                </a:solidFill>
                <a:latin typeface="+mj-lt"/>
              </a:defRPr>
            </a:lvl1pPr>
          </a:lstStyle>
          <a:p>
            <a:pPr lvl="0"/>
            <a:r>
              <a:rPr lang="en-US" noProof="0"/>
              <a:t>Bullet Title</a:t>
            </a:r>
          </a:p>
        </p:txBody>
      </p:sp>
      <p:sp>
        <p:nvSpPr>
          <p:cNvPr id="20" name="Text Placeholder 19">
            <a:extLst>
              <a:ext uri="{FF2B5EF4-FFF2-40B4-BE49-F238E27FC236}">
                <a16:creationId xmlns:a16="http://schemas.microsoft.com/office/drawing/2014/main" id="{B31E5A1A-85AF-4BC4-9723-254BB59B5A31}"/>
              </a:ext>
            </a:extLst>
          </p:cNvPr>
          <p:cNvSpPr>
            <a:spLocks noGrp="1"/>
          </p:cNvSpPr>
          <p:nvPr>
            <p:ph type="body" sz="quarter" idx="17" hasCustomPrompt="1"/>
          </p:nvPr>
        </p:nvSpPr>
        <p:spPr>
          <a:xfrm>
            <a:off x="5209438" y="4699407"/>
            <a:ext cx="1785124" cy="1307693"/>
          </a:xfrm>
        </p:spPr>
        <p:txBody>
          <a:bodyPr/>
          <a:lstStyle>
            <a:lvl1pPr marL="0" indent="0">
              <a:buNone/>
              <a:defRPr sz="1400">
                <a:solidFill>
                  <a:schemeClr val="tx1"/>
                </a:solidFill>
              </a:defRPr>
            </a:lvl1pPr>
          </a:lstStyle>
          <a:p>
            <a:pPr lvl="0"/>
            <a:r>
              <a:rPr lang="en-US" noProof="0"/>
              <a:t>Bullet Description</a:t>
            </a:r>
          </a:p>
        </p:txBody>
      </p:sp>
      <p:sp>
        <p:nvSpPr>
          <p:cNvPr id="22" name="Text Placeholder 21">
            <a:extLst>
              <a:ext uri="{FF2B5EF4-FFF2-40B4-BE49-F238E27FC236}">
                <a16:creationId xmlns:a16="http://schemas.microsoft.com/office/drawing/2014/main" id="{7876265F-E461-4542-AAD2-D879C7BE11DE}"/>
              </a:ext>
            </a:extLst>
          </p:cNvPr>
          <p:cNvSpPr>
            <a:spLocks noGrp="1"/>
          </p:cNvSpPr>
          <p:nvPr>
            <p:ph type="body" sz="quarter" idx="18" hasCustomPrompt="1"/>
          </p:nvPr>
        </p:nvSpPr>
        <p:spPr>
          <a:xfrm>
            <a:off x="7504388" y="4222328"/>
            <a:ext cx="1785124" cy="288000"/>
          </a:xfrm>
        </p:spPr>
        <p:txBody>
          <a:bodyPr/>
          <a:lstStyle>
            <a:lvl1pPr marL="0" indent="0">
              <a:buNone/>
              <a:defRPr sz="2300">
                <a:solidFill>
                  <a:schemeClr val="tx1"/>
                </a:solidFill>
                <a:latin typeface="+mj-lt"/>
              </a:defRPr>
            </a:lvl1pPr>
          </a:lstStyle>
          <a:p>
            <a:pPr lvl="0"/>
            <a:r>
              <a:rPr lang="en-US" noProof="0"/>
              <a:t>Bullet Title</a:t>
            </a:r>
          </a:p>
        </p:txBody>
      </p:sp>
      <p:sp>
        <p:nvSpPr>
          <p:cNvPr id="24" name="Text Placeholder 23">
            <a:extLst>
              <a:ext uri="{FF2B5EF4-FFF2-40B4-BE49-F238E27FC236}">
                <a16:creationId xmlns:a16="http://schemas.microsoft.com/office/drawing/2014/main" id="{47126C52-CB79-436E-B0D2-FF44B1C13CE2}"/>
              </a:ext>
            </a:extLst>
          </p:cNvPr>
          <p:cNvSpPr>
            <a:spLocks noGrp="1"/>
          </p:cNvSpPr>
          <p:nvPr>
            <p:ph type="body" sz="quarter" idx="19" hasCustomPrompt="1"/>
          </p:nvPr>
        </p:nvSpPr>
        <p:spPr>
          <a:xfrm>
            <a:off x="7504438" y="4699407"/>
            <a:ext cx="1785124" cy="1307693"/>
          </a:xfrm>
        </p:spPr>
        <p:txBody>
          <a:bodyPr/>
          <a:lstStyle>
            <a:lvl1pPr marL="0" indent="0">
              <a:buNone/>
              <a:defRPr sz="1400">
                <a:solidFill>
                  <a:schemeClr val="tx1"/>
                </a:solidFill>
              </a:defRPr>
            </a:lvl1pPr>
          </a:lstStyle>
          <a:p>
            <a:pPr lvl="0"/>
            <a:r>
              <a:rPr lang="en-US" noProof="0"/>
              <a:t>Bullet Description</a:t>
            </a:r>
          </a:p>
        </p:txBody>
      </p:sp>
      <p:sp>
        <p:nvSpPr>
          <p:cNvPr id="26" name="Text Placeholder 25">
            <a:extLst>
              <a:ext uri="{FF2B5EF4-FFF2-40B4-BE49-F238E27FC236}">
                <a16:creationId xmlns:a16="http://schemas.microsoft.com/office/drawing/2014/main" id="{A59B622B-6848-462F-BD9E-B77197AE3C65}"/>
              </a:ext>
            </a:extLst>
          </p:cNvPr>
          <p:cNvSpPr>
            <a:spLocks noGrp="1"/>
          </p:cNvSpPr>
          <p:nvPr>
            <p:ph type="body" sz="quarter" idx="20" hasCustomPrompt="1"/>
          </p:nvPr>
        </p:nvSpPr>
        <p:spPr>
          <a:xfrm>
            <a:off x="9799438" y="4222328"/>
            <a:ext cx="1785124" cy="288000"/>
          </a:xfrm>
        </p:spPr>
        <p:txBody>
          <a:bodyPr/>
          <a:lstStyle>
            <a:lvl1pPr marL="0" indent="0">
              <a:buNone/>
              <a:defRPr sz="2300">
                <a:solidFill>
                  <a:schemeClr val="tx1"/>
                </a:solidFill>
                <a:latin typeface="+mj-lt"/>
              </a:defRPr>
            </a:lvl1pPr>
          </a:lstStyle>
          <a:p>
            <a:pPr lvl="0"/>
            <a:r>
              <a:rPr lang="en-US" noProof="0"/>
              <a:t>Bullet Title</a:t>
            </a:r>
          </a:p>
        </p:txBody>
      </p:sp>
      <p:sp>
        <p:nvSpPr>
          <p:cNvPr id="28" name="Text Placeholder 27">
            <a:extLst>
              <a:ext uri="{FF2B5EF4-FFF2-40B4-BE49-F238E27FC236}">
                <a16:creationId xmlns:a16="http://schemas.microsoft.com/office/drawing/2014/main" id="{A72188F1-FB33-4B07-A4D2-8766FEB2693D}"/>
              </a:ext>
            </a:extLst>
          </p:cNvPr>
          <p:cNvSpPr>
            <a:spLocks noGrp="1"/>
          </p:cNvSpPr>
          <p:nvPr>
            <p:ph type="body" sz="quarter" idx="21" hasCustomPrompt="1"/>
          </p:nvPr>
        </p:nvSpPr>
        <p:spPr>
          <a:xfrm>
            <a:off x="9799438" y="4699407"/>
            <a:ext cx="1785124" cy="1307693"/>
          </a:xfrm>
        </p:spPr>
        <p:txBody>
          <a:bodyPr/>
          <a:lstStyle>
            <a:lvl1pPr marL="0" indent="0">
              <a:buNone/>
              <a:defRPr sz="1400">
                <a:solidFill>
                  <a:schemeClr val="tx1"/>
                </a:solidFill>
              </a:defRPr>
            </a:lvl1pPr>
          </a:lstStyle>
          <a:p>
            <a:pPr lvl="0"/>
            <a:r>
              <a:rPr lang="en-US" noProof="0"/>
              <a:t>Bullet Description</a:t>
            </a:r>
          </a:p>
        </p:txBody>
      </p:sp>
      <p:sp>
        <p:nvSpPr>
          <p:cNvPr id="30" name="Picture Placeholder 29">
            <a:extLst>
              <a:ext uri="{FF2B5EF4-FFF2-40B4-BE49-F238E27FC236}">
                <a16:creationId xmlns:a16="http://schemas.microsoft.com/office/drawing/2014/main" id="{CEE263FB-A4B6-4262-9E28-F5BE04D27624}"/>
              </a:ext>
            </a:extLst>
          </p:cNvPr>
          <p:cNvSpPr>
            <a:spLocks noGrp="1"/>
          </p:cNvSpPr>
          <p:nvPr>
            <p:ph type="pic" sz="quarter" idx="22" hasCustomPrompt="1"/>
          </p:nvPr>
        </p:nvSpPr>
        <p:spPr>
          <a:xfrm>
            <a:off x="3494560" y="250200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32" name="Picture Placeholder 31">
            <a:extLst>
              <a:ext uri="{FF2B5EF4-FFF2-40B4-BE49-F238E27FC236}">
                <a16:creationId xmlns:a16="http://schemas.microsoft.com/office/drawing/2014/main" id="{882E5BE9-B6C6-40B9-8C58-232DCF465148}"/>
              </a:ext>
            </a:extLst>
          </p:cNvPr>
          <p:cNvSpPr>
            <a:spLocks noGrp="1"/>
          </p:cNvSpPr>
          <p:nvPr>
            <p:ph type="pic" sz="quarter" idx="23" hasCustomPrompt="1"/>
          </p:nvPr>
        </p:nvSpPr>
        <p:spPr>
          <a:xfrm>
            <a:off x="5789610" y="250200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34" name="Picture Placeholder 33">
            <a:extLst>
              <a:ext uri="{FF2B5EF4-FFF2-40B4-BE49-F238E27FC236}">
                <a16:creationId xmlns:a16="http://schemas.microsoft.com/office/drawing/2014/main" id="{04B0B39C-CAA8-403A-9050-85F193E68239}"/>
              </a:ext>
            </a:extLst>
          </p:cNvPr>
          <p:cNvSpPr>
            <a:spLocks noGrp="1"/>
          </p:cNvSpPr>
          <p:nvPr>
            <p:ph type="pic" sz="quarter" idx="24" hasCustomPrompt="1"/>
          </p:nvPr>
        </p:nvSpPr>
        <p:spPr>
          <a:xfrm>
            <a:off x="8084660" y="250200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36" name="Picture Placeholder 35">
            <a:extLst>
              <a:ext uri="{FF2B5EF4-FFF2-40B4-BE49-F238E27FC236}">
                <a16:creationId xmlns:a16="http://schemas.microsoft.com/office/drawing/2014/main" id="{0B046FAC-30FD-4FF9-99EF-8D0429015DDA}"/>
              </a:ext>
            </a:extLst>
          </p:cNvPr>
          <p:cNvSpPr>
            <a:spLocks noGrp="1"/>
          </p:cNvSpPr>
          <p:nvPr>
            <p:ph type="pic" sz="quarter" idx="25" hasCustomPrompt="1"/>
          </p:nvPr>
        </p:nvSpPr>
        <p:spPr>
          <a:xfrm>
            <a:off x="10379710" y="250200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cxnSp>
        <p:nvCxnSpPr>
          <p:cNvPr id="23" name="Straight Connector 22">
            <a:extLst>
              <a:ext uri="{FF2B5EF4-FFF2-40B4-BE49-F238E27FC236}">
                <a16:creationId xmlns:a16="http://schemas.microsoft.com/office/drawing/2014/main" id="{8DD25A4B-413E-4F3B-A6B1-FB87ABA3992E}"/>
              </a:ext>
              <a:ext uri="{C183D7F6-B498-43B3-948B-1728B52AA6E4}">
                <adec:decorative xmlns:adec="http://schemas.microsoft.com/office/drawing/2017/decorative" val="1"/>
              </a:ext>
            </a:extLst>
          </p:cNvPr>
          <p:cNvCxnSpPr/>
          <p:nvPr userDrawn="1"/>
        </p:nvCxnSpPr>
        <p:spPr>
          <a:xfrm flipV="1">
            <a:off x="26162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97EC0C2-B526-47F7-B368-62FAF6AC5640}"/>
              </a:ext>
              <a:ext uri="{C183D7F6-B498-43B3-948B-1728B52AA6E4}">
                <adec:decorative xmlns:adec="http://schemas.microsoft.com/office/drawing/2017/decorative" val="1"/>
              </a:ext>
            </a:extLst>
          </p:cNvPr>
          <p:cNvCxnSpPr/>
          <p:nvPr userDrawn="1"/>
        </p:nvCxnSpPr>
        <p:spPr>
          <a:xfrm flipV="1">
            <a:off x="49403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8E637F-ACCC-4022-8AE0-75FA2B0A9C98}"/>
              </a:ext>
              <a:ext uri="{C183D7F6-B498-43B3-948B-1728B52AA6E4}">
                <adec:decorative xmlns:adec="http://schemas.microsoft.com/office/drawing/2017/decorative" val="1"/>
              </a:ext>
            </a:extLst>
          </p:cNvPr>
          <p:cNvCxnSpPr/>
          <p:nvPr userDrawn="1"/>
        </p:nvCxnSpPr>
        <p:spPr>
          <a:xfrm flipV="1">
            <a:off x="72517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372FDE-7F88-43EF-B037-C5C6B320CE2F}"/>
              </a:ext>
              <a:ext uri="{C183D7F6-B498-43B3-948B-1728B52AA6E4}">
                <adec:decorative xmlns:adec="http://schemas.microsoft.com/office/drawing/2017/decorative" val="1"/>
              </a:ext>
            </a:extLst>
          </p:cNvPr>
          <p:cNvCxnSpPr/>
          <p:nvPr userDrawn="1"/>
        </p:nvCxnSpPr>
        <p:spPr>
          <a:xfrm flipV="1">
            <a:off x="9575800" y="1849213"/>
            <a:ext cx="0" cy="206238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3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ullets">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F8F88439-2E2F-420C-B2D5-AC87C621BD26}"/>
              </a:ext>
            </a:extLst>
          </p:cNvPr>
          <p:cNvSpPr>
            <a:spLocks noGrp="1"/>
          </p:cNvSpPr>
          <p:nvPr>
            <p:ph type="pic" sz="quarter" idx="12" hasCustomPrompt="1"/>
          </p:nvPr>
        </p:nvSpPr>
        <p:spPr>
          <a:xfrm>
            <a:off x="108000" y="108000"/>
            <a:ext cx="4348305" cy="6083250"/>
          </a:xfrm>
          <a:solidFill>
            <a:schemeClr val="tx1">
              <a:lumMod val="75000"/>
              <a:lumOff val="25000"/>
            </a:schemeClr>
          </a:solidFill>
        </p:spPr>
        <p:txBody>
          <a:bodyPr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19" name="Title 4">
            <a:extLst>
              <a:ext uri="{FF2B5EF4-FFF2-40B4-BE49-F238E27FC236}">
                <a16:creationId xmlns:a16="http://schemas.microsoft.com/office/drawing/2014/main" id="{4BF8DEF3-C707-4695-8289-A7711DFC9E44}"/>
              </a:ext>
            </a:extLst>
          </p:cNvPr>
          <p:cNvSpPr>
            <a:spLocks noGrp="1"/>
          </p:cNvSpPr>
          <p:nvPr>
            <p:ph type="title"/>
          </p:nvPr>
        </p:nvSpPr>
        <p:spPr>
          <a:xfrm rot="5400000">
            <a:off x="8219329" y="2326579"/>
            <a:ext cx="6083250" cy="1646095"/>
          </a:xfrm>
          <a:gradFill>
            <a:gsLst>
              <a:gs pos="0">
                <a:schemeClr val="accent1"/>
              </a:gs>
              <a:gs pos="100000">
                <a:schemeClr val="accent3">
                  <a:lumMod val="60000"/>
                  <a:lumOff val="40000"/>
                </a:schemeClr>
              </a:gs>
            </a:gsLst>
            <a:lin ang="7800000" scaled="0"/>
          </a:gradFill>
        </p:spPr>
        <p:txBody>
          <a:bodyPr vert="horz" lIns="0" tIns="0" rIns="0" bIns="0" rtlCol="0" anchor="ctr">
            <a:noAutofit/>
          </a:bodyPr>
          <a:lstStyle>
            <a:lvl1pPr algn="ctr">
              <a:defRPr lang="en-ZA" cap="all" baseline="0" dirty="0">
                <a:solidFill>
                  <a:schemeClr val="tx1"/>
                </a:solidFill>
              </a:defRPr>
            </a:lvl1pPr>
          </a:lstStyle>
          <a:p>
            <a:pPr marL="0" lvl="0" algn="ctr"/>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48E3EAD4-15D7-432A-8B0A-DC2D111A2E56}"/>
              </a:ext>
            </a:extLst>
          </p:cNvPr>
          <p:cNvSpPr>
            <a:spLocks noGrp="1"/>
          </p:cNvSpPr>
          <p:nvPr>
            <p:ph idx="1" hasCustomPrompt="1"/>
          </p:nvPr>
        </p:nvSpPr>
        <p:spPr>
          <a:xfrm>
            <a:off x="4727401" y="4886245"/>
            <a:ext cx="1620000" cy="1019255"/>
          </a:xfrm>
        </p:spPr>
        <p:txBody>
          <a:bodyPr/>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a:r>
              <a:rPr lang="en-US" noProof="0"/>
              <a:t>Bullet Description</a:t>
            </a:r>
          </a:p>
        </p:txBody>
      </p:sp>
      <p:sp>
        <p:nvSpPr>
          <p:cNvPr id="12" name="Text Placeholder 11">
            <a:extLst>
              <a:ext uri="{FF2B5EF4-FFF2-40B4-BE49-F238E27FC236}">
                <a16:creationId xmlns:a16="http://schemas.microsoft.com/office/drawing/2014/main" id="{61C6E612-85D9-4ADF-89D8-C2A8144E16AA}"/>
              </a:ext>
            </a:extLst>
          </p:cNvPr>
          <p:cNvSpPr>
            <a:spLocks noGrp="1"/>
          </p:cNvSpPr>
          <p:nvPr>
            <p:ph type="body" sz="quarter" idx="14" hasCustomPrompt="1"/>
          </p:nvPr>
        </p:nvSpPr>
        <p:spPr>
          <a:xfrm>
            <a:off x="4727201" y="4409166"/>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3" name="Text Placeholder 13">
            <a:extLst>
              <a:ext uri="{FF2B5EF4-FFF2-40B4-BE49-F238E27FC236}">
                <a16:creationId xmlns:a16="http://schemas.microsoft.com/office/drawing/2014/main" id="{85BE1C74-5612-4143-A6A0-9ABB2C58E988}"/>
              </a:ext>
            </a:extLst>
          </p:cNvPr>
          <p:cNvSpPr>
            <a:spLocks noGrp="1"/>
          </p:cNvSpPr>
          <p:nvPr>
            <p:ph type="body" sz="quarter" idx="15" hasCustomPrompt="1"/>
          </p:nvPr>
        </p:nvSpPr>
        <p:spPr>
          <a:xfrm>
            <a:off x="6613023" y="4409166"/>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4" name="Text Placeholder 15">
            <a:extLst>
              <a:ext uri="{FF2B5EF4-FFF2-40B4-BE49-F238E27FC236}">
                <a16:creationId xmlns:a16="http://schemas.microsoft.com/office/drawing/2014/main" id="{80C5C49B-CF68-4827-B4F9-A6DC6C558148}"/>
              </a:ext>
            </a:extLst>
          </p:cNvPr>
          <p:cNvSpPr>
            <a:spLocks noGrp="1"/>
          </p:cNvSpPr>
          <p:nvPr>
            <p:ph type="body" sz="quarter" idx="16" hasCustomPrompt="1"/>
          </p:nvPr>
        </p:nvSpPr>
        <p:spPr>
          <a:xfrm>
            <a:off x="6613173" y="4886245"/>
            <a:ext cx="1620000" cy="1019255"/>
          </a:xfrm>
        </p:spPr>
        <p:txBody>
          <a:bodyPr/>
          <a:lstStyle>
            <a:lvl1pPr marL="0" indent="0" algn="ctr">
              <a:buNone/>
              <a:defRPr sz="1400">
                <a:solidFill>
                  <a:schemeClr val="tx1"/>
                </a:solidFill>
              </a:defRPr>
            </a:lvl1pPr>
          </a:lstStyle>
          <a:p>
            <a:pPr lvl="0"/>
            <a:r>
              <a:rPr lang="en-US" noProof="0"/>
              <a:t>Bullet Description</a:t>
            </a:r>
          </a:p>
        </p:txBody>
      </p:sp>
      <p:sp>
        <p:nvSpPr>
          <p:cNvPr id="15" name="Text Placeholder 17">
            <a:extLst>
              <a:ext uri="{FF2B5EF4-FFF2-40B4-BE49-F238E27FC236}">
                <a16:creationId xmlns:a16="http://schemas.microsoft.com/office/drawing/2014/main" id="{905B2A5F-2BE7-4B00-9E44-0DF572969F24}"/>
              </a:ext>
            </a:extLst>
          </p:cNvPr>
          <p:cNvSpPr>
            <a:spLocks noGrp="1"/>
          </p:cNvSpPr>
          <p:nvPr>
            <p:ph type="body" sz="quarter" idx="17" hasCustomPrompt="1"/>
          </p:nvPr>
        </p:nvSpPr>
        <p:spPr>
          <a:xfrm>
            <a:off x="8498844" y="4409166"/>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6" name="Text Placeholder 19">
            <a:extLst>
              <a:ext uri="{FF2B5EF4-FFF2-40B4-BE49-F238E27FC236}">
                <a16:creationId xmlns:a16="http://schemas.microsoft.com/office/drawing/2014/main" id="{4F40F98E-725D-4417-9E38-1835C92B8242}"/>
              </a:ext>
            </a:extLst>
          </p:cNvPr>
          <p:cNvSpPr>
            <a:spLocks noGrp="1"/>
          </p:cNvSpPr>
          <p:nvPr>
            <p:ph type="body" sz="quarter" idx="18" hasCustomPrompt="1"/>
          </p:nvPr>
        </p:nvSpPr>
        <p:spPr>
          <a:xfrm>
            <a:off x="8498944" y="4886245"/>
            <a:ext cx="1620000" cy="1019255"/>
          </a:xfrm>
        </p:spPr>
        <p:txBody>
          <a:bodyPr/>
          <a:lstStyle>
            <a:lvl1pPr marL="0" indent="0" algn="ctr">
              <a:buNone/>
              <a:defRPr sz="1400">
                <a:solidFill>
                  <a:schemeClr val="tx1"/>
                </a:solidFill>
              </a:defRPr>
            </a:lvl1pPr>
          </a:lstStyle>
          <a:p>
            <a:pPr lvl="0"/>
            <a:r>
              <a:rPr lang="en-US" noProof="0"/>
              <a:t>Bullet Description</a:t>
            </a:r>
          </a:p>
        </p:txBody>
      </p:sp>
      <p:sp>
        <p:nvSpPr>
          <p:cNvPr id="20" name="Picture Placeholder 5">
            <a:extLst>
              <a:ext uri="{FF2B5EF4-FFF2-40B4-BE49-F238E27FC236}">
                <a16:creationId xmlns:a16="http://schemas.microsoft.com/office/drawing/2014/main" id="{7B357BCD-40B4-1345-BF04-D10DBCF97A80}"/>
              </a:ext>
            </a:extLst>
          </p:cNvPr>
          <p:cNvSpPr>
            <a:spLocks noGrp="1"/>
          </p:cNvSpPr>
          <p:nvPr>
            <p:ph type="pic" sz="quarter" idx="24" hasCustomPrompt="1"/>
          </p:nvPr>
        </p:nvSpPr>
        <p:spPr>
          <a:xfrm>
            <a:off x="5226305" y="3069267"/>
            <a:ext cx="621792" cy="621792"/>
          </a:xfrm>
        </p:spPr>
        <p:txBody>
          <a:bodyPr anchor="ctr"/>
          <a:lstStyle>
            <a:lvl1pPr marL="0" indent="0" algn="ctr">
              <a:buFont typeface="Arial" panose="020B0604020202020204" pitchFamily="34" charset="0"/>
              <a:buNone/>
              <a:defRPr sz="1100">
                <a:solidFill>
                  <a:schemeClr val="bg1">
                    <a:lumMod val="95000"/>
                  </a:schemeClr>
                </a:solidFill>
              </a:defRPr>
            </a:lvl1pPr>
          </a:lstStyle>
          <a:p>
            <a:r>
              <a:rPr lang="en-US" noProof="0" dirty="0"/>
              <a:t>Insert Icon</a:t>
            </a:r>
          </a:p>
        </p:txBody>
      </p:sp>
      <p:sp>
        <p:nvSpPr>
          <p:cNvPr id="21" name="Picture Placeholder 29">
            <a:extLst>
              <a:ext uri="{FF2B5EF4-FFF2-40B4-BE49-F238E27FC236}">
                <a16:creationId xmlns:a16="http://schemas.microsoft.com/office/drawing/2014/main" id="{32327030-7B91-D540-BB8B-4FA022B2EB6D}"/>
              </a:ext>
            </a:extLst>
          </p:cNvPr>
          <p:cNvSpPr>
            <a:spLocks noGrp="1"/>
          </p:cNvSpPr>
          <p:nvPr>
            <p:ph type="pic" sz="quarter" idx="25" hasCustomPrompt="1"/>
          </p:nvPr>
        </p:nvSpPr>
        <p:spPr>
          <a:xfrm>
            <a:off x="7112127" y="3069267"/>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22" name="Picture Placeholder 31">
            <a:extLst>
              <a:ext uri="{FF2B5EF4-FFF2-40B4-BE49-F238E27FC236}">
                <a16:creationId xmlns:a16="http://schemas.microsoft.com/office/drawing/2014/main" id="{5013D7C3-E45B-144D-8A30-4272D8040D93}"/>
              </a:ext>
            </a:extLst>
          </p:cNvPr>
          <p:cNvSpPr>
            <a:spLocks noGrp="1"/>
          </p:cNvSpPr>
          <p:nvPr>
            <p:ph type="pic" sz="quarter" idx="26" hasCustomPrompt="1"/>
          </p:nvPr>
        </p:nvSpPr>
        <p:spPr>
          <a:xfrm>
            <a:off x="8997948" y="3069267"/>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cxnSp>
        <p:nvCxnSpPr>
          <p:cNvPr id="17" name="Straight Connector 16">
            <a:extLst>
              <a:ext uri="{FF2B5EF4-FFF2-40B4-BE49-F238E27FC236}">
                <a16:creationId xmlns:a16="http://schemas.microsoft.com/office/drawing/2014/main" id="{DCB492DF-015F-4763-8E2B-9FCAC5137A07}"/>
              </a:ext>
              <a:ext uri="{C183D7F6-B498-43B3-948B-1728B52AA6E4}">
                <adec:decorative xmlns:adec="http://schemas.microsoft.com/office/drawing/2017/decorative" val="1"/>
              </a:ext>
            </a:extLst>
          </p:cNvPr>
          <p:cNvCxnSpPr>
            <a:cxnSpLocks/>
          </p:cNvCxnSpPr>
          <p:nvPr userDrawn="1"/>
        </p:nvCxnSpPr>
        <p:spPr>
          <a:xfrm flipV="1">
            <a:off x="6454775"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C92078-CAC9-4E77-A670-543037FD1ABC}"/>
              </a:ext>
              <a:ext uri="{C183D7F6-B498-43B3-948B-1728B52AA6E4}">
                <adec:decorative xmlns:adec="http://schemas.microsoft.com/office/drawing/2017/decorative" val="1"/>
              </a:ext>
            </a:extLst>
          </p:cNvPr>
          <p:cNvCxnSpPr>
            <a:cxnSpLocks/>
          </p:cNvCxnSpPr>
          <p:nvPr userDrawn="1"/>
        </p:nvCxnSpPr>
        <p:spPr>
          <a:xfrm flipV="1">
            <a:off x="8350250" y="2570163"/>
            <a:ext cx="0" cy="2881887"/>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87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ullets">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45F115-22EA-452C-BEFF-B86EC6B0D0B2}"/>
              </a:ext>
            </a:extLst>
          </p:cNvPr>
          <p:cNvSpPr/>
          <p:nvPr userDrawn="1"/>
        </p:nvSpPr>
        <p:spPr>
          <a:xfrm>
            <a:off x="6677617" y="107999"/>
            <a:ext cx="5400000" cy="6084000"/>
          </a:xfrm>
          <a:prstGeom prst="rect">
            <a:avLst/>
          </a:prstGeom>
          <a:gradFill>
            <a:gsLst>
              <a:gs pos="3000">
                <a:schemeClr val="accent2">
                  <a:lumMod val="75000"/>
                </a:schemeClr>
              </a:gs>
              <a:gs pos="100000">
                <a:schemeClr val="accent3"/>
              </a:gs>
            </a:gsLst>
            <a:lin ang="4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Straight Connector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algn="ctr">
              <a:defRPr lang="en-ZA" sz="1600" dirty="0">
                <a:solidFill>
                  <a:schemeClr val="bg1"/>
                </a:solidFill>
                <a:latin typeface="Courier New" panose="02070309020205020404" pitchFamily="49" charset="0"/>
                <a:cs typeface="Courier New" panose="02070309020205020404" pitchFamily="49" charset="0"/>
              </a:defRPr>
            </a:lvl1pPr>
          </a:lstStyle>
          <a:p>
            <a:pPr lvl="0" algn="ctr">
              <a:buNone/>
            </a:pPr>
            <a:r>
              <a:rPr lang="en-US" noProof="0"/>
              <a:t>Click to edit Master subtitle style</a:t>
            </a:r>
          </a:p>
        </p:txBody>
      </p:sp>
      <p:sp>
        <p:nvSpPr>
          <p:cNvPr id="4" name="Footer Placeholder 3">
            <a:extLst>
              <a:ext uri="{FF2B5EF4-FFF2-40B4-BE49-F238E27FC236}">
                <a16:creationId xmlns:a16="http://schemas.microsoft.com/office/drawing/2014/main" id="{5491172A-F087-4B05-BBF5-B59D05196C5E}"/>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921849D9-E4F1-44D4-A304-70B21F3B3296}"/>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
        <p:nvSpPr>
          <p:cNvPr id="45" name="Content Placeholder 2">
            <a:extLst>
              <a:ext uri="{FF2B5EF4-FFF2-40B4-BE49-F238E27FC236}">
                <a16:creationId xmlns:a16="http://schemas.microsoft.com/office/drawing/2014/main" id="{AA06333A-C124-4995-B25B-1D276C2235C2}"/>
              </a:ext>
            </a:extLst>
          </p:cNvPr>
          <p:cNvSpPr>
            <a:spLocks noGrp="1"/>
          </p:cNvSpPr>
          <p:nvPr>
            <p:ph idx="12" hasCustomPrompt="1"/>
          </p:nvPr>
        </p:nvSpPr>
        <p:spPr>
          <a:xfrm>
            <a:off x="929447" y="2317708"/>
            <a:ext cx="2160000" cy="720000"/>
          </a:xfrm>
        </p:spPr>
        <p:txBody>
          <a:bodyPr/>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a:r>
              <a:rPr lang="en-US" noProof="0"/>
              <a:t>Bullet Description</a:t>
            </a:r>
          </a:p>
        </p:txBody>
      </p:sp>
      <p:sp>
        <p:nvSpPr>
          <p:cNvPr id="47" name="Text Placeholder 11">
            <a:extLst>
              <a:ext uri="{FF2B5EF4-FFF2-40B4-BE49-F238E27FC236}">
                <a16:creationId xmlns:a16="http://schemas.microsoft.com/office/drawing/2014/main" id="{D0AC3B9F-C3EB-4D0D-BE66-20D7DD20EAAB}"/>
              </a:ext>
            </a:extLst>
          </p:cNvPr>
          <p:cNvSpPr>
            <a:spLocks noGrp="1"/>
          </p:cNvSpPr>
          <p:nvPr>
            <p:ph type="body" sz="quarter" idx="14" hasCustomPrompt="1"/>
          </p:nvPr>
        </p:nvSpPr>
        <p:spPr>
          <a:xfrm>
            <a:off x="929447" y="1840629"/>
            <a:ext cx="216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48" name="Text Placeholder 13">
            <a:extLst>
              <a:ext uri="{FF2B5EF4-FFF2-40B4-BE49-F238E27FC236}">
                <a16:creationId xmlns:a16="http://schemas.microsoft.com/office/drawing/2014/main" id="{E298DC35-E99A-4B45-94FA-51633D4707F4}"/>
              </a:ext>
            </a:extLst>
          </p:cNvPr>
          <p:cNvSpPr>
            <a:spLocks noGrp="1"/>
          </p:cNvSpPr>
          <p:nvPr>
            <p:ph type="body" sz="quarter" idx="15" hasCustomPrompt="1"/>
          </p:nvPr>
        </p:nvSpPr>
        <p:spPr>
          <a:xfrm>
            <a:off x="3224472" y="1840629"/>
            <a:ext cx="216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49" name="Text Placeholder 15">
            <a:extLst>
              <a:ext uri="{FF2B5EF4-FFF2-40B4-BE49-F238E27FC236}">
                <a16:creationId xmlns:a16="http://schemas.microsoft.com/office/drawing/2014/main" id="{CB1F74CA-7077-4738-BFE9-E05E1690BF93}"/>
              </a:ext>
            </a:extLst>
          </p:cNvPr>
          <p:cNvSpPr>
            <a:spLocks noGrp="1"/>
          </p:cNvSpPr>
          <p:nvPr>
            <p:ph type="body" sz="quarter" idx="16" hasCustomPrompt="1"/>
          </p:nvPr>
        </p:nvSpPr>
        <p:spPr>
          <a:xfrm>
            <a:off x="3224472" y="2317708"/>
            <a:ext cx="2160000" cy="720000"/>
          </a:xfrm>
        </p:spPr>
        <p:txBody>
          <a:bodyPr/>
          <a:lstStyle>
            <a:lvl1pPr marL="0" indent="0" algn="ctr">
              <a:buNone/>
              <a:defRPr sz="1400">
                <a:solidFill>
                  <a:schemeClr val="tx1"/>
                </a:solidFill>
              </a:defRPr>
            </a:lvl1pPr>
          </a:lstStyle>
          <a:p>
            <a:pPr lvl="0"/>
            <a:r>
              <a:rPr lang="en-US" noProof="0"/>
              <a:t>Bullet Description</a:t>
            </a:r>
          </a:p>
        </p:txBody>
      </p:sp>
      <p:sp>
        <p:nvSpPr>
          <p:cNvPr id="50" name="Text Placeholder 17">
            <a:extLst>
              <a:ext uri="{FF2B5EF4-FFF2-40B4-BE49-F238E27FC236}">
                <a16:creationId xmlns:a16="http://schemas.microsoft.com/office/drawing/2014/main" id="{FC12520D-8D8F-419B-9EE1-5F67287E5570}"/>
              </a:ext>
            </a:extLst>
          </p:cNvPr>
          <p:cNvSpPr>
            <a:spLocks noGrp="1"/>
          </p:cNvSpPr>
          <p:nvPr>
            <p:ph type="body" sz="quarter" idx="17" hasCustomPrompt="1"/>
          </p:nvPr>
        </p:nvSpPr>
        <p:spPr>
          <a:xfrm>
            <a:off x="929447" y="4769910"/>
            <a:ext cx="216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51" name="Text Placeholder 19">
            <a:extLst>
              <a:ext uri="{FF2B5EF4-FFF2-40B4-BE49-F238E27FC236}">
                <a16:creationId xmlns:a16="http://schemas.microsoft.com/office/drawing/2014/main" id="{F3980D03-4C43-475B-A285-BA1139706A6D}"/>
              </a:ext>
            </a:extLst>
          </p:cNvPr>
          <p:cNvSpPr>
            <a:spLocks noGrp="1"/>
          </p:cNvSpPr>
          <p:nvPr>
            <p:ph type="body" sz="quarter" idx="18" hasCustomPrompt="1"/>
          </p:nvPr>
        </p:nvSpPr>
        <p:spPr>
          <a:xfrm>
            <a:off x="929447" y="5246989"/>
            <a:ext cx="2160000" cy="720000"/>
          </a:xfrm>
        </p:spPr>
        <p:txBody>
          <a:bodyPr/>
          <a:lstStyle>
            <a:lvl1pPr marL="0" indent="0" algn="ctr">
              <a:buNone/>
              <a:defRPr sz="1400">
                <a:solidFill>
                  <a:schemeClr val="tx1"/>
                </a:solidFill>
              </a:defRPr>
            </a:lvl1pPr>
          </a:lstStyle>
          <a:p>
            <a:pPr lvl="0"/>
            <a:r>
              <a:rPr lang="en-US" noProof="0"/>
              <a:t>Bullet Description</a:t>
            </a:r>
          </a:p>
        </p:txBody>
      </p:sp>
      <p:sp>
        <p:nvSpPr>
          <p:cNvPr id="52" name="Text Placeholder 21">
            <a:extLst>
              <a:ext uri="{FF2B5EF4-FFF2-40B4-BE49-F238E27FC236}">
                <a16:creationId xmlns:a16="http://schemas.microsoft.com/office/drawing/2014/main" id="{54794606-10B0-4B0F-B3E1-16C51FA45F47}"/>
              </a:ext>
            </a:extLst>
          </p:cNvPr>
          <p:cNvSpPr>
            <a:spLocks noGrp="1"/>
          </p:cNvSpPr>
          <p:nvPr>
            <p:ph type="body" sz="quarter" idx="19" hasCustomPrompt="1"/>
          </p:nvPr>
        </p:nvSpPr>
        <p:spPr>
          <a:xfrm>
            <a:off x="3224472" y="4769910"/>
            <a:ext cx="216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53" name="Text Placeholder 23">
            <a:extLst>
              <a:ext uri="{FF2B5EF4-FFF2-40B4-BE49-F238E27FC236}">
                <a16:creationId xmlns:a16="http://schemas.microsoft.com/office/drawing/2014/main" id="{E06D8694-0C24-4632-8BC3-F49FAFA380AC}"/>
              </a:ext>
            </a:extLst>
          </p:cNvPr>
          <p:cNvSpPr>
            <a:spLocks noGrp="1"/>
          </p:cNvSpPr>
          <p:nvPr>
            <p:ph type="body" sz="quarter" idx="20" hasCustomPrompt="1"/>
          </p:nvPr>
        </p:nvSpPr>
        <p:spPr>
          <a:xfrm>
            <a:off x="3224472" y="5246989"/>
            <a:ext cx="2160000" cy="720000"/>
          </a:xfrm>
        </p:spPr>
        <p:txBody>
          <a:bodyPr/>
          <a:lstStyle>
            <a:lvl1pPr marL="0" indent="0" algn="ctr">
              <a:buNone/>
              <a:defRPr sz="1400">
                <a:solidFill>
                  <a:schemeClr val="tx1"/>
                </a:solidFill>
              </a:defRPr>
            </a:lvl1pPr>
          </a:lstStyle>
          <a:p>
            <a:pPr lvl="0"/>
            <a:r>
              <a:rPr lang="en-US" noProof="0"/>
              <a:t>Bullet Description</a:t>
            </a:r>
          </a:p>
        </p:txBody>
      </p:sp>
      <p:sp>
        <p:nvSpPr>
          <p:cNvPr id="42" name="Picture Placeholder 5">
            <a:extLst>
              <a:ext uri="{FF2B5EF4-FFF2-40B4-BE49-F238E27FC236}">
                <a16:creationId xmlns:a16="http://schemas.microsoft.com/office/drawing/2014/main" id="{641A20CB-0806-4E4D-A26A-E507CCD444D8}"/>
              </a:ext>
            </a:extLst>
          </p:cNvPr>
          <p:cNvSpPr>
            <a:spLocks noGrp="1"/>
          </p:cNvSpPr>
          <p:nvPr>
            <p:ph type="pic" sz="quarter" idx="25" hasCustomPrompt="1"/>
          </p:nvPr>
        </p:nvSpPr>
        <p:spPr>
          <a:xfrm>
            <a:off x="1698551" y="860311"/>
            <a:ext cx="621792" cy="621792"/>
          </a:xfrm>
        </p:spPr>
        <p:txBody>
          <a:bodyPr anchor="ctr"/>
          <a:lstStyle>
            <a:lvl1pPr marL="0" indent="0" algn="ctr">
              <a:buFont typeface="Arial" panose="020B0604020202020204" pitchFamily="34" charset="0"/>
              <a:buNone/>
              <a:defRPr sz="1100">
                <a:solidFill>
                  <a:schemeClr val="bg1">
                    <a:lumMod val="95000"/>
                  </a:schemeClr>
                </a:solidFill>
              </a:defRPr>
            </a:lvl1pPr>
          </a:lstStyle>
          <a:p>
            <a:r>
              <a:rPr lang="en-US" noProof="0" dirty="0"/>
              <a:t>Insert Icon</a:t>
            </a:r>
          </a:p>
        </p:txBody>
      </p:sp>
      <p:sp>
        <p:nvSpPr>
          <p:cNvPr id="43" name="Picture Placeholder 29">
            <a:extLst>
              <a:ext uri="{FF2B5EF4-FFF2-40B4-BE49-F238E27FC236}">
                <a16:creationId xmlns:a16="http://schemas.microsoft.com/office/drawing/2014/main" id="{E7FE2AA6-DF38-784C-A5E4-CCC29BAC9708}"/>
              </a:ext>
            </a:extLst>
          </p:cNvPr>
          <p:cNvSpPr>
            <a:spLocks noGrp="1"/>
          </p:cNvSpPr>
          <p:nvPr>
            <p:ph type="pic" sz="quarter" idx="26" hasCustomPrompt="1"/>
          </p:nvPr>
        </p:nvSpPr>
        <p:spPr>
          <a:xfrm>
            <a:off x="3993576" y="860311"/>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44" name="Picture Placeholder 5">
            <a:extLst>
              <a:ext uri="{FF2B5EF4-FFF2-40B4-BE49-F238E27FC236}">
                <a16:creationId xmlns:a16="http://schemas.microsoft.com/office/drawing/2014/main" id="{CAAAAF54-96C1-7249-9CC9-B114482106BB}"/>
              </a:ext>
            </a:extLst>
          </p:cNvPr>
          <p:cNvSpPr>
            <a:spLocks noGrp="1"/>
          </p:cNvSpPr>
          <p:nvPr>
            <p:ph type="pic" sz="quarter" idx="27" hasCustomPrompt="1"/>
          </p:nvPr>
        </p:nvSpPr>
        <p:spPr>
          <a:xfrm>
            <a:off x="1698551" y="3770819"/>
            <a:ext cx="621792" cy="621792"/>
          </a:xfrm>
        </p:spPr>
        <p:txBody>
          <a:bodyPr anchor="ctr"/>
          <a:lstStyle>
            <a:lvl1pPr marL="0" indent="0" algn="ctr">
              <a:buFont typeface="Arial" panose="020B0604020202020204" pitchFamily="34" charset="0"/>
              <a:buNone/>
              <a:defRPr sz="1100">
                <a:solidFill>
                  <a:schemeClr val="bg1">
                    <a:lumMod val="95000"/>
                  </a:schemeClr>
                </a:solidFill>
              </a:defRPr>
            </a:lvl1pPr>
          </a:lstStyle>
          <a:p>
            <a:r>
              <a:rPr lang="en-US" noProof="0" dirty="0"/>
              <a:t>Insert Icon</a:t>
            </a:r>
          </a:p>
        </p:txBody>
      </p:sp>
      <p:sp>
        <p:nvSpPr>
          <p:cNvPr id="57" name="Picture Placeholder 29">
            <a:extLst>
              <a:ext uri="{FF2B5EF4-FFF2-40B4-BE49-F238E27FC236}">
                <a16:creationId xmlns:a16="http://schemas.microsoft.com/office/drawing/2014/main" id="{96402660-D612-AE40-9894-BDA8C9034BF5}"/>
              </a:ext>
            </a:extLst>
          </p:cNvPr>
          <p:cNvSpPr>
            <a:spLocks noGrp="1"/>
          </p:cNvSpPr>
          <p:nvPr>
            <p:ph type="pic" sz="quarter" idx="28" hasCustomPrompt="1"/>
          </p:nvPr>
        </p:nvSpPr>
        <p:spPr>
          <a:xfrm>
            <a:off x="3993576" y="3770819"/>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cxnSp>
        <p:nvCxnSpPr>
          <p:cNvPr id="46" name="Straight Connector 45">
            <a:extLst>
              <a:ext uri="{FF2B5EF4-FFF2-40B4-BE49-F238E27FC236}">
                <a16:creationId xmlns:a16="http://schemas.microsoft.com/office/drawing/2014/main" id="{CDF7DB65-3C5B-4EDB-A955-ABBDB1E9B9AC}"/>
              </a:ext>
              <a:ext uri="{C183D7F6-B498-43B3-948B-1728B52AA6E4}">
                <adec:decorative xmlns:adec="http://schemas.microsoft.com/office/drawing/2017/decorative" val="1"/>
              </a:ext>
            </a:extLst>
          </p:cNvPr>
          <p:cNvCxnSpPr>
            <a:cxnSpLocks/>
          </p:cNvCxnSpPr>
          <p:nvPr userDrawn="1"/>
        </p:nvCxnSpPr>
        <p:spPr>
          <a:xfrm flipV="1">
            <a:off x="3164147" y="473682"/>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4532BF-8ADC-4104-B50B-62223D310A12}"/>
              </a:ext>
              <a:ext uri="{C183D7F6-B498-43B3-948B-1728B52AA6E4}">
                <adec:decorative xmlns:adec="http://schemas.microsoft.com/office/drawing/2017/decorative" val="1"/>
              </a:ext>
            </a:extLst>
          </p:cNvPr>
          <p:cNvCxnSpPr>
            <a:cxnSpLocks/>
          </p:cNvCxnSpPr>
          <p:nvPr userDrawn="1"/>
        </p:nvCxnSpPr>
        <p:spPr>
          <a:xfrm flipV="1">
            <a:off x="3164147" y="3429000"/>
            <a:ext cx="0" cy="223260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04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gital Produc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4081943" cy="432000"/>
          </a:xfrm>
        </p:spPr>
        <p:txBody>
          <a:bodyPr/>
          <a:lstStyle>
            <a:lvl1pPr>
              <a:defRPr>
                <a:solidFill>
                  <a:schemeClr val="tx1">
                    <a:lumMod val="75000"/>
                    <a:lumOff val="25000"/>
                  </a:schemeClr>
                </a:solidFill>
              </a:defRPr>
            </a:lvl1pPr>
          </a:lstStyle>
          <a:p>
            <a:r>
              <a:rPr lang="en-US" noProof="0"/>
              <a:t>Digital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3802742"/>
            <a:ext cx="4114800" cy="21005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9" name="Text Placeholder 11">
            <a:extLst>
              <a:ext uri="{FF2B5EF4-FFF2-40B4-BE49-F238E27FC236}">
                <a16:creationId xmlns:a16="http://schemas.microsoft.com/office/drawing/2014/main" id="{0C4CAB5A-998E-400A-8774-26E468D6C44E}"/>
              </a:ext>
            </a:extLst>
          </p:cNvPr>
          <p:cNvSpPr>
            <a:spLocks noGrp="1"/>
          </p:cNvSpPr>
          <p:nvPr>
            <p:ph type="body" sz="quarter" idx="14" hasCustomPrompt="1"/>
          </p:nvPr>
        </p:nvSpPr>
        <p:spPr>
          <a:xfrm>
            <a:off x="431999" y="2685143"/>
            <a:ext cx="4161313" cy="969166"/>
          </a:xfrm>
        </p:spPr>
        <p:txBody>
          <a:bodyPr anchor="b"/>
          <a:lstStyle>
            <a:lvl1pPr marL="0" indent="0" algn="l">
              <a:buNone/>
              <a:defRPr sz="3600">
                <a:solidFill>
                  <a:schemeClr val="tx1"/>
                </a:solidFill>
                <a:latin typeface="+mj-lt"/>
              </a:defRPr>
            </a:lvl1pPr>
          </a:lstStyle>
          <a:p>
            <a:pPr lvl="0"/>
            <a:r>
              <a:rPr lang="en-US" noProof="0"/>
              <a:t>Bullet Title</a:t>
            </a:r>
          </a:p>
        </p:txBody>
      </p:sp>
      <p:pic>
        <p:nvPicPr>
          <p:cNvPr id="11" name="Picture 10">
            <a:extLst>
              <a:ext uri="{FF2B5EF4-FFF2-40B4-BE49-F238E27FC236}">
                <a16:creationId xmlns:a16="http://schemas.microsoft.com/office/drawing/2014/main" id="{4FE1332C-B45E-4383-ABAB-796AE201F517}"/>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080597" y="1406679"/>
            <a:ext cx="10472179" cy="3642738"/>
          </a:xfrm>
          <a:prstGeom prst="rect">
            <a:avLst/>
          </a:prstGeom>
        </p:spPr>
      </p:pic>
      <p:sp>
        <p:nvSpPr>
          <p:cNvPr id="12" name="Picture Placeholder 10">
            <a:extLst>
              <a:ext uri="{FF2B5EF4-FFF2-40B4-BE49-F238E27FC236}">
                <a16:creationId xmlns:a16="http://schemas.microsoft.com/office/drawing/2014/main" id="{B540C8B7-1228-4D04-949B-665F6739DDEC}"/>
              </a:ext>
            </a:extLst>
          </p:cNvPr>
          <p:cNvSpPr>
            <a:spLocks noGrp="1"/>
          </p:cNvSpPr>
          <p:nvPr>
            <p:ph type="pic" sz="quarter" idx="13" hasCustomPrompt="1"/>
          </p:nvPr>
        </p:nvSpPr>
        <p:spPr>
          <a:xfrm>
            <a:off x="5997194" y="1683960"/>
            <a:ext cx="4566412" cy="2549374"/>
          </a:xfrm>
          <a:solidFill>
            <a:schemeClr val="tx1">
              <a:lumMod val="75000"/>
              <a:lumOff val="25000"/>
            </a:schemeClr>
          </a:solidFill>
          <a:ln w="95250" cap="sq">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3775074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Bullets Righ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48E3EAD4-15D7-432A-8B0A-DC2D111A2E56}"/>
              </a:ext>
            </a:extLst>
          </p:cNvPr>
          <p:cNvSpPr>
            <a:spLocks noGrp="1"/>
          </p:cNvSpPr>
          <p:nvPr>
            <p:ph idx="1" hasCustomPrompt="1"/>
          </p:nvPr>
        </p:nvSpPr>
        <p:spPr>
          <a:xfrm>
            <a:off x="6426400" y="4406820"/>
            <a:ext cx="1620000" cy="990680"/>
          </a:xfrm>
        </p:spPr>
        <p:txBody>
          <a:bodyPr/>
          <a:lstStyle>
            <a:lvl1pPr marL="0" indent="0" algn="ctr">
              <a:buNone/>
              <a:defRPr sz="1400">
                <a:solidFill>
                  <a:schemeClr val="tx1"/>
                </a:solidFill>
              </a:defRPr>
            </a:lvl1pPr>
            <a:lvl2pPr marL="266700" indent="0">
              <a:buFont typeface="Arial" panose="020B0604020202020204" pitchFamily="34" charset="0"/>
              <a:buNone/>
              <a:defRPr>
                <a:solidFill>
                  <a:schemeClr val="bg1">
                    <a:lumMod val="95000"/>
                  </a:schemeClr>
                </a:solidFill>
              </a:defRPr>
            </a:lvl2pPr>
            <a:lvl3pPr marL="542925" indent="0">
              <a:buNone/>
              <a:defRPr>
                <a:solidFill>
                  <a:schemeClr val="bg1">
                    <a:lumMod val="95000"/>
                  </a:schemeClr>
                </a:solidFill>
              </a:defRPr>
            </a:lvl3pPr>
            <a:lvl4pPr marL="809625" indent="0">
              <a:buNone/>
              <a:defRPr>
                <a:solidFill>
                  <a:schemeClr val="bg1">
                    <a:lumMod val="95000"/>
                  </a:schemeClr>
                </a:solidFill>
              </a:defRPr>
            </a:lvl4pPr>
            <a:lvl5pPr marL="1076325" indent="0">
              <a:buNone/>
              <a:defRPr>
                <a:solidFill>
                  <a:schemeClr val="bg1">
                    <a:lumMod val="95000"/>
                  </a:schemeClr>
                </a:solidFill>
              </a:defRPr>
            </a:lvl5pPr>
          </a:lstStyle>
          <a:p>
            <a:pPr lvl="0"/>
            <a:r>
              <a:rPr lang="en-US" noProof="0"/>
              <a:t>Bullet Description</a:t>
            </a:r>
          </a:p>
        </p:txBody>
      </p:sp>
      <p:sp>
        <p:nvSpPr>
          <p:cNvPr id="12" name="Text Placeholder 11">
            <a:extLst>
              <a:ext uri="{FF2B5EF4-FFF2-40B4-BE49-F238E27FC236}">
                <a16:creationId xmlns:a16="http://schemas.microsoft.com/office/drawing/2014/main" id="{61C6E612-85D9-4ADF-89D8-C2A8144E16AA}"/>
              </a:ext>
            </a:extLst>
          </p:cNvPr>
          <p:cNvSpPr>
            <a:spLocks noGrp="1"/>
          </p:cNvSpPr>
          <p:nvPr>
            <p:ph type="body" sz="quarter" idx="14" hasCustomPrompt="1"/>
          </p:nvPr>
        </p:nvSpPr>
        <p:spPr>
          <a:xfrm>
            <a:off x="6426200" y="3929741"/>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3" name="Text Placeholder 13">
            <a:extLst>
              <a:ext uri="{FF2B5EF4-FFF2-40B4-BE49-F238E27FC236}">
                <a16:creationId xmlns:a16="http://schemas.microsoft.com/office/drawing/2014/main" id="{85BE1C74-5612-4143-A6A0-9ABB2C58E988}"/>
              </a:ext>
            </a:extLst>
          </p:cNvPr>
          <p:cNvSpPr>
            <a:spLocks noGrp="1"/>
          </p:cNvSpPr>
          <p:nvPr>
            <p:ph type="body" sz="quarter" idx="15" hasCustomPrompt="1"/>
          </p:nvPr>
        </p:nvSpPr>
        <p:spPr>
          <a:xfrm>
            <a:off x="8312022" y="3929741"/>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4" name="Text Placeholder 15">
            <a:extLst>
              <a:ext uri="{FF2B5EF4-FFF2-40B4-BE49-F238E27FC236}">
                <a16:creationId xmlns:a16="http://schemas.microsoft.com/office/drawing/2014/main" id="{80C5C49B-CF68-4827-B4F9-A6DC6C558148}"/>
              </a:ext>
            </a:extLst>
          </p:cNvPr>
          <p:cNvSpPr>
            <a:spLocks noGrp="1"/>
          </p:cNvSpPr>
          <p:nvPr>
            <p:ph type="body" sz="quarter" idx="16" hasCustomPrompt="1"/>
          </p:nvPr>
        </p:nvSpPr>
        <p:spPr>
          <a:xfrm>
            <a:off x="8312172" y="4406820"/>
            <a:ext cx="1620000" cy="990680"/>
          </a:xfrm>
        </p:spPr>
        <p:txBody>
          <a:bodyPr/>
          <a:lstStyle>
            <a:lvl1pPr marL="0" indent="0" algn="ctr">
              <a:buNone/>
              <a:defRPr sz="1400">
                <a:solidFill>
                  <a:schemeClr val="tx1"/>
                </a:solidFill>
              </a:defRPr>
            </a:lvl1pPr>
          </a:lstStyle>
          <a:p>
            <a:pPr lvl="0"/>
            <a:r>
              <a:rPr lang="en-US" noProof="0"/>
              <a:t>Bullet Description</a:t>
            </a:r>
          </a:p>
        </p:txBody>
      </p:sp>
      <p:sp>
        <p:nvSpPr>
          <p:cNvPr id="15" name="Text Placeholder 17">
            <a:extLst>
              <a:ext uri="{FF2B5EF4-FFF2-40B4-BE49-F238E27FC236}">
                <a16:creationId xmlns:a16="http://schemas.microsoft.com/office/drawing/2014/main" id="{905B2A5F-2BE7-4B00-9E44-0DF572969F24}"/>
              </a:ext>
            </a:extLst>
          </p:cNvPr>
          <p:cNvSpPr>
            <a:spLocks noGrp="1"/>
          </p:cNvSpPr>
          <p:nvPr>
            <p:ph type="body" sz="quarter" idx="17" hasCustomPrompt="1"/>
          </p:nvPr>
        </p:nvSpPr>
        <p:spPr>
          <a:xfrm>
            <a:off x="10197843" y="3929741"/>
            <a:ext cx="1620000" cy="288000"/>
          </a:xfrm>
        </p:spPr>
        <p:txBody>
          <a:bodyPr/>
          <a:lstStyle>
            <a:lvl1pPr marL="0" indent="0" algn="ctr">
              <a:buNone/>
              <a:defRPr sz="2300">
                <a:solidFill>
                  <a:schemeClr val="tx1"/>
                </a:solidFill>
                <a:latin typeface="+mj-lt"/>
              </a:defRPr>
            </a:lvl1pPr>
          </a:lstStyle>
          <a:p>
            <a:pPr lvl="0"/>
            <a:r>
              <a:rPr lang="en-US" noProof="0"/>
              <a:t>Bullet Title</a:t>
            </a:r>
          </a:p>
        </p:txBody>
      </p:sp>
      <p:sp>
        <p:nvSpPr>
          <p:cNvPr id="16" name="Text Placeholder 19">
            <a:extLst>
              <a:ext uri="{FF2B5EF4-FFF2-40B4-BE49-F238E27FC236}">
                <a16:creationId xmlns:a16="http://schemas.microsoft.com/office/drawing/2014/main" id="{4F40F98E-725D-4417-9E38-1835C92B8242}"/>
              </a:ext>
            </a:extLst>
          </p:cNvPr>
          <p:cNvSpPr>
            <a:spLocks noGrp="1"/>
          </p:cNvSpPr>
          <p:nvPr>
            <p:ph type="body" sz="quarter" idx="18" hasCustomPrompt="1"/>
          </p:nvPr>
        </p:nvSpPr>
        <p:spPr>
          <a:xfrm>
            <a:off x="10197943" y="4406820"/>
            <a:ext cx="1620000" cy="990680"/>
          </a:xfrm>
        </p:spPr>
        <p:txBody>
          <a:bodyPr/>
          <a:lstStyle>
            <a:lvl1pPr marL="0" indent="0" algn="ctr">
              <a:buNone/>
              <a:defRPr sz="1400">
                <a:solidFill>
                  <a:schemeClr val="tx1"/>
                </a:solidFill>
              </a:defRPr>
            </a:lvl1pPr>
          </a:lstStyle>
          <a:p>
            <a:pPr lvl="0"/>
            <a:r>
              <a:rPr lang="en-US" noProof="0"/>
              <a:t>Bullet Description</a:t>
            </a:r>
          </a:p>
        </p:txBody>
      </p:sp>
      <p:sp>
        <p:nvSpPr>
          <p:cNvPr id="19" name="Title 4">
            <a:extLst>
              <a:ext uri="{FF2B5EF4-FFF2-40B4-BE49-F238E27FC236}">
                <a16:creationId xmlns:a16="http://schemas.microsoft.com/office/drawing/2014/main" id="{13631600-0FE7-4D52-A153-A9EA33654ED1}"/>
              </a:ext>
            </a:extLst>
          </p:cNvPr>
          <p:cNvSpPr>
            <a:spLocks noGrp="1"/>
          </p:cNvSpPr>
          <p:nvPr>
            <p:ph type="title"/>
          </p:nvPr>
        </p:nvSpPr>
        <p:spPr>
          <a:xfrm rot="16200000">
            <a:off x="-2110578" y="2326579"/>
            <a:ext cx="6083250" cy="1646095"/>
          </a:xfrm>
          <a:gradFill>
            <a:gsLst>
              <a:gs pos="0">
                <a:schemeClr val="accent5"/>
              </a:gs>
              <a:gs pos="100000">
                <a:schemeClr val="accent4"/>
              </a:gs>
            </a:gsLst>
            <a:lin ang="7800000" scaled="0"/>
          </a:gradFill>
        </p:spPr>
        <p:txBody>
          <a:bodyPr vert="horz" lIns="0" tIns="0" rIns="0" bIns="0" rtlCol="0" anchor="ctr">
            <a:noAutofit/>
          </a:bodyPr>
          <a:lstStyle>
            <a:lvl1pPr algn="ctr">
              <a:defRPr lang="en-ZA" cap="all" baseline="0">
                <a:solidFill>
                  <a:schemeClr val="tx1">
                    <a:lumMod val="85000"/>
                    <a:lumOff val="15000"/>
                  </a:schemeClr>
                </a:solidFill>
              </a:defRPr>
            </a:lvl1pPr>
          </a:lstStyle>
          <a:p>
            <a:pPr marL="0" lvl="0" algn="ctr"/>
            <a:r>
              <a:rPr lang="en-US" noProof="0"/>
              <a:t>Click to edit Master title style</a:t>
            </a:r>
          </a:p>
        </p:txBody>
      </p:sp>
      <p:sp>
        <p:nvSpPr>
          <p:cNvPr id="21" name="Picture Placeholder 4">
            <a:extLst>
              <a:ext uri="{FF2B5EF4-FFF2-40B4-BE49-F238E27FC236}">
                <a16:creationId xmlns:a16="http://schemas.microsoft.com/office/drawing/2014/main" id="{B58AA17C-4E0E-437C-AA5C-0F53016554C0}"/>
              </a:ext>
            </a:extLst>
          </p:cNvPr>
          <p:cNvSpPr>
            <a:spLocks noGrp="1"/>
          </p:cNvSpPr>
          <p:nvPr>
            <p:ph type="pic" sz="quarter" idx="12" hasCustomPrompt="1"/>
          </p:nvPr>
        </p:nvSpPr>
        <p:spPr>
          <a:xfrm>
            <a:off x="1754095" y="108000"/>
            <a:ext cx="4348305" cy="6083250"/>
          </a:xfrm>
          <a:solidFill>
            <a:schemeClr val="tx1">
              <a:lumMod val="75000"/>
              <a:lumOff val="25000"/>
            </a:schemeClr>
          </a:solidFill>
        </p:spPr>
        <p:txBody>
          <a:bodyPr anchor="ctr"/>
          <a:lstStyle>
            <a:lvl1pPr marL="0" indent="0" algn="ctr">
              <a:buNone/>
              <a:defRPr sz="14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7" name="Picture Placeholder 5">
            <a:extLst>
              <a:ext uri="{FF2B5EF4-FFF2-40B4-BE49-F238E27FC236}">
                <a16:creationId xmlns:a16="http://schemas.microsoft.com/office/drawing/2014/main" id="{3F79E94D-F87A-284D-9D94-D287C58CA149}"/>
              </a:ext>
            </a:extLst>
          </p:cNvPr>
          <p:cNvSpPr>
            <a:spLocks noGrp="1"/>
          </p:cNvSpPr>
          <p:nvPr>
            <p:ph type="pic" sz="quarter" idx="24" hasCustomPrompt="1"/>
          </p:nvPr>
        </p:nvSpPr>
        <p:spPr>
          <a:xfrm>
            <a:off x="6925304" y="2589842"/>
            <a:ext cx="621792" cy="621792"/>
          </a:xfrm>
        </p:spPr>
        <p:txBody>
          <a:bodyPr anchor="ctr"/>
          <a:lstStyle>
            <a:lvl1pPr marL="0" indent="0" algn="ctr">
              <a:buFont typeface="Arial" panose="020B0604020202020204" pitchFamily="34" charset="0"/>
              <a:buNone/>
              <a:defRPr sz="1100">
                <a:solidFill>
                  <a:schemeClr val="bg1">
                    <a:lumMod val="95000"/>
                  </a:schemeClr>
                </a:solidFill>
              </a:defRPr>
            </a:lvl1pPr>
          </a:lstStyle>
          <a:p>
            <a:r>
              <a:rPr lang="en-US" noProof="0" dirty="0"/>
              <a:t>Insert Icon</a:t>
            </a:r>
          </a:p>
        </p:txBody>
      </p:sp>
      <p:sp>
        <p:nvSpPr>
          <p:cNvPr id="28" name="Picture Placeholder 29">
            <a:extLst>
              <a:ext uri="{FF2B5EF4-FFF2-40B4-BE49-F238E27FC236}">
                <a16:creationId xmlns:a16="http://schemas.microsoft.com/office/drawing/2014/main" id="{8561E154-ABC6-5F40-A529-C22D0B36156C}"/>
              </a:ext>
            </a:extLst>
          </p:cNvPr>
          <p:cNvSpPr>
            <a:spLocks noGrp="1"/>
          </p:cNvSpPr>
          <p:nvPr>
            <p:ph type="pic" sz="quarter" idx="25" hasCustomPrompt="1"/>
          </p:nvPr>
        </p:nvSpPr>
        <p:spPr>
          <a:xfrm>
            <a:off x="8811126" y="258984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sp>
        <p:nvSpPr>
          <p:cNvPr id="29" name="Picture Placeholder 31">
            <a:extLst>
              <a:ext uri="{FF2B5EF4-FFF2-40B4-BE49-F238E27FC236}">
                <a16:creationId xmlns:a16="http://schemas.microsoft.com/office/drawing/2014/main" id="{DEF0E16E-6E58-B141-88A3-C4271032CC82}"/>
              </a:ext>
            </a:extLst>
          </p:cNvPr>
          <p:cNvSpPr>
            <a:spLocks noGrp="1"/>
          </p:cNvSpPr>
          <p:nvPr>
            <p:ph type="pic" sz="quarter" idx="26" hasCustomPrompt="1"/>
          </p:nvPr>
        </p:nvSpPr>
        <p:spPr>
          <a:xfrm>
            <a:off x="10696947" y="2589842"/>
            <a:ext cx="621792" cy="621792"/>
          </a:xfrm>
        </p:spPr>
        <p:txBody>
          <a:bodyPr anchor="ctr"/>
          <a:lstStyle>
            <a:lvl1pPr marL="0" indent="0" algn="ctr">
              <a:buFont typeface="Arial" panose="020B0604020202020204" pitchFamily="34" charset="0"/>
              <a:buNone/>
              <a:defRPr sz="1100">
                <a:solidFill>
                  <a:schemeClr val="bg1"/>
                </a:solidFill>
              </a:defRPr>
            </a:lvl1pPr>
          </a:lstStyle>
          <a:p>
            <a:r>
              <a:rPr lang="en-US" noProof="0" dirty="0"/>
              <a:t>Insert Icon</a:t>
            </a:r>
          </a:p>
        </p:txBody>
      </p:sp>
      <p:cxnSp>
        <p:nvCxnSpPr>
          <p:cNvPr id="17" name="Straight Connector 16">
            <a:extLst>
              <a:ext uri="{FF2B5EF4-FFF2-40B4-BE49-F238E27FC236}">
                <a16:creationId xmlns:a16="http://schemas.microsoft.com/office/drawing/2014/main" id="{F433BD65-76FA-4699-AB42-310BFFF3C302}"/>
              </a:ext>
              <a:ext uri="{C183D7F6-B498-43B3-948B-1728B52AA6E4}">
                <adec:decorative xmlns:adec="http://schemas.microsoft.com/office/drawing/2017/decorative" val="1"/>
              </a:ext>
            </a:extLst>
          </p:cNvPr>
          <p:cNvCxnSpPr>
            <a:cxnSpLocks/>
          </p:cNvCxnSpPr>
          <p:nvPr userDrawn="1"/>
        </p:nvCxnSpPr>
        <p:spPr>
          <a:xfrm flipV="1">
            <a:off x="8179111"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266935-E58D-4E6D-B2F5-9DF63E929057}"/>
              </a:ext>
              <a:ext uri="{C183D7F6-B498-43B3-948B-1728B52AA6E4}">
                <adec:decorative xmlns:adec="http://schemas.microsoft.com/office/drawing/2017/decorative" val="1"/>
              </a:ext>
            </a:extLst>
          </p:cNvPr>
          <p:cNvCxnSpPr>
            <a:cxnSpLocks/>
          </p:cNvCxnSpPr>
          <p:nvPr userDrawn="1"/>
        </p:nvCxnSpPr>
        <p:spPr>
          <a:xfrm flipV="1">
            <a:off x="10064933" y="2090738"/>
            <a:ext cx="0" cy="301466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7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518615" y="1467757"/>
            <a:ext cx="1082607" cy="1027122"/>
          </a:xfrm>
          <a:prstGeom prst="decagon">
            <a:avLst/>
          </a:prstGeom>
          <a:solidFill>
            <a:schemeClr val="accent1"/>
          </a:solidFill>
        </p:spPr>
        <p:txBody>
          <a:bodyPr anchor="ctr"/>
          <a:lstStyle>
            <a:lvl1pPr marL="0" indent="0" algn="ctr">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518615" y="2666635"/>
            <a:ext cx="4111195" cy="230241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7660706" y="2666960"/>
            <a:ext cx="4111279" cy="230187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7660706" y="1469417"/>
            <a:ext cx="1082607" cy="1023627"/>
          </a:xfrm>
          <a:prstGeom prst="decagon">
            <a:avLst/>
          </a:prstGeom>
          <a:solidFill>
            <a:schemeClr val="accent3">
              <a:lumMod val="60000"/>
              <a:lumOff val="40000"/>
            </a:schemeClr>
          </a:solidFill>
        </p:spPr>
        <p:txBody>
          <a:bodyPr anchor="ctr"/>
          <a:lstStyle>
            <a:lvl1pPr marL="0" indent="0" algn="ctr">
              <a:buNone/>
              <a:defRPr sz="3600" b="1">
                <a:solidFill>
                  <a:schemeClr val="tx1"/>
                </a:solidFill>
              </a:defRPr>
            </a:lvl1pPr>
          </a:lstStyle>
          <a:p>
            <a:pPr lvl="0"/>
            <a:r>
              <a:rPr lang="en-US" noProof="0"/>
              <a:t>2</a:t>
            </a:r>
          </a:p>
        </p:txBody>
      </p:sp>
      <p:sp>
        <p:nvSpPr>
          <p:cNvPr id="6" name="Picture Placeholder 5">
            <a:extLst>
              <a:ext uri="{FF2B5EF4-FFF2-40B4-BE49-F238E27FC236}">
                <a16:creationId xmlns:a16="http://schemas.microsoft.com/office/drawing/2014/main" id="{58B05509-33BA-435B-8F65-9A195068AEBA}"/>
              </a:ext>
            </a:extLst>
          </p:cNvPr>
          <p:cNvSpPr>
            <a:spLocks noGrp="1"/>
          </p:cNvSpPr>
          <p:nvPr>
            <p:ph type="pic" sz="quarter" idx="14" hasCustomPrompt="1"/>
          </p:nvPr>
        </p:nvSpPr>
        <p:spPr>
          <a:xfrm>
            <a:off x="485411" y="1468438"/>
            <a:ext cx="1023938" cy="1022350"/>
          </a:xfrm>
        </p:spPr>
        <p:txBody>
          <a:bodyPr anchor="ctr"/>
          <a:lstStyle>
            <a:lvl1pPr marL="0" indent="0" algn="ctr">
              <a:buNone/>
              <a:defRPr/>
            </a:lvl1pPr>
          </a:lstStyle>
          <a:p>
            <a:r>
              <a:rPr lang="en-US" noProof="0" dirty="0"/>
              <a:t>Icon</a:t>
            </a:r>
          </a:p>
        </p:txBody>
      </p:sp>
      <p:sp>
        <p:nvSpPr>
          <p:cNvPr id="13" name="Picture Placeholder 5">
            <a:extLst>
              <a:ext uri="{FF2B5EF4-FFF2-40B4-BE49-F238E27FC236}">
                <a16:creationId xmlns:a16="http://schemas.microsoft.com/office/drawing/2014/main" id="{D9B95EA3-5DD4-430E-9A14-86FD28CB5211}"/>
              </a:ext>
            </a:extLst>
          </p:cNvPr>
          <p:cNvSpPr>
            <a:spLocks noGrp="1"/>
          </p:cNvSpPr>
          <p:nvPr>
            <p:ph type="pic" sz="quarter" idx="15" hasCustomPrompt="1"/>
          </p:nvPr>
        </p:nvSpPr>
        <p:spPr>
          <a:xfrm>
            <a:off x="6636768" y="1468438"/>
            <a:ext cx="1023938" cy="1022350"/>
          </a:xfrm>
        </p:spPr>
        <p:txBody>
          <a:bodyPr anchor="ctr"/>
          <a:lstStyle>
            <a:lvl1pPr marL="0" indent="0" algn="ctr">
              <a:buNone/>
              <a:defRPr/>
            </a:lvl1pPr>
          </a:lstStyle>
          <a:p>
            <a:r>
              <a:rPr lang="en-US" noProof="0" dirty="0"/>
              <a:t>Icon</a:t>
            </a:r>
          </a:p>
        </p:txBody>
      </p:sp>
      <p:cxnSp>
        <p:nvCxnSpPr>
          <p:cNvPr id="14" name="Straight Connector 13">
            <a:extLst>
              <a:ext uri="{FF2B5EF4-FFF2-40B4-BE49-F238E27FC236}">
                <a16:creationId xmlns:a16="http://schemas.microsoft.com/office/drawing/2014/main" id="{FE4858EE-D2E3-4944-8356-8E309A985653}"/>
              </a:ext>
              <a:ext uri="{C183D7F6-B498-43B3-948B-1728B52AA6E4}">
                <adec:decorative xmlns:adec="http://schemas.microsoft.com/office/drawing/2017/decorative" val="1"/>
              </a:ext>
            </a:extLst>
          </p:cNvPr>
          <p:cNvCxnSpPr>
            <a:cxnSpLocks/>
          </p:cNvCxnSpPr>
          <p:nvPr userDrawn="1"/>
        </p:nvCxnSpPr>
        <p:spPr>
          <a:xfrm flipV="1">
            <a:off x="6154997" y="2666635"/>
            <a:ext cx="0" cy="2232602"/>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rket Opportun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3">
            <a:extLst>
              <a:ext uri="{FF2B5EF4-FFF2-40B4-BE49-F238E27FC236}">
                <a16:creationId xmlns:a16="http://schemas.microsoft.com/office/drawing/2014/main" id="{ABA04ABC-15A3-4748-A1A6-6849B933FB14}"/>
              </a:ext>
            </a:extLst>
          </p:cNvPr>
          <p:cNvSpPr>
            <a:spLocks noGrp="1"/>
          </p:cNvSpPr>
          <p:nvPr>
            <p:ph type="body" sz="quarter" idx="27" hasCustomPrompt="1"/>
          </p:nvPr>
        </p:nvSpPr>
        <p:spPr>
          <a:xfrm>
            <a:off x="890706" y="1379786"/>
            <a:ext cx="4348065" cy="4348065"/>
          </a:xfrm>
          <a:prstGeom prst="octagon">
            <a:avLst/>
          </a:prstGeom>
          <a:solidFill>
            <a:schemeClr val="accent2">
              <a:alpha val="50000"/>
            </a:schemeClr>
          </a:solidFill>
          <a:ln>
            <a:noFill/>
          </a:ln>
        </p:spPr>
        <p:txBody>
          <a:bodyPr anchor="ctr"/>
          <a:lstStyle>
            <a:lvl1pPr marL="0" indent="0" algn="ctr">
              <a:buNone/>
              <a:defRPr sz="1800">
                <a:solidFill>
                  <a:schemeClr val="tx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8" name="Text Placeholder 9">
            <a:extLst>
              <a:ext uri="{FF2B5EF4-FFF2-40B4-BE49-F238E27FC236}">
                <a16:creationId xmlns:a16="http://schemas.microsoft.com/office/drawing/2014/main" id="{87739F32-28DE-4715-9505-ACC607338240}"/>
              </a:ext>
            </a:extLst>
          </p:cNvPr>
          <p:cNvSpPr>
            <a:spLocks noGrp="1"/>
          </p:cNvSpPr>
          <p:nvPr>
            <p:ph type="body" sz="quarter" idx="28" hasCustomPrompt="1"/>
          </p:nvPr>
        </p:nvSpPr>
        <p:spPr>
          <a:xfrm>
            <a:off x="4739330" y="1554523"/>
            <a:ext cx="3998591" cy="3998591"/>
          </a:xfrm>
          <a:prstGeom prst="decagon">
            <a:avLst/>
          </a:prstGeom>
          <a:solidFill>
            <a:schemeClr val="accent3">
              <a:alpha val="5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B1E535C8-6C65-455F-8301-E535F6CD0F80}"/>
              </a:ext>
            </a:extLst>
          </p:cNvPr>
          <p:cNvSpPr>
            <a:spLocks noGrp="1"/>
          </p:cNvSpPr>
          <p:nvPr>
            <p:ph type="body" sz="quarter" idx="29" hasCustomPrompt="1"/>
          </p:nvPr>
        </p:nvSpPr>
        <p:spPr>
          <a:xfrm>
            <a:off x="8238481" y="1993699"/>
            <a:ext cx="3120238" cy="3120238"/>
          </a:xfrm>
          <a:prstGeom prst="ellipse">
            <a:avLst/>
          </a:prstGeom>
          <a:solidFill>
            <a:schemeClr val="accent4">
              <a:alpha val="60000"/>
            </a:schemeClr>
          </a:solidFill>
          <a:ln>
            <a:no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US" noProof="0"/>
              <a:t>Section Header</a:t>
            </a:r>
          </a:p>
        </p:txBody>
      </p:sp>
      <p:sp>
        <p:nvSpPr>
          <p:cNvPr id="10" name="Text Placeholder 3">
            <a:extLst>
              <a:ext uri="{FF2B5EF4-FFF2-40B4-BE49-F238E27FC236}">
                <a16:creationId xmlns:a16="http://schemas.microsoft.com/office/drawing/2014/main" id="{E6677C16-9B83-4AD8-A790-C32F8EF4A3C0}"/>
              </a:ext>
            </a:extLst>
          </p:cNvPr>
          <p:cNvSpPr>
            <a:spLocks noGrp="1"/>
          </p:cNvSpPr>
          <p:nvPr>
            <p:ph type="body" sz="quarter" idx="30" hasCustomPrompt="1"/>
          </p:nvPr>
        </p:nvSpPr>
        <p:spPr>
          <a:xfrm>
            <a:off x="1658929" y="1992324"/>
            <a:ext cx="2811618" cy="1440000"/>
          </a:xfrm>
          <a:prstGeom prst="rect">
            <a:avLst/>
          </a:prstGeom>
          <a:noFill/>
          <a:ln>
            <a:noFill/>
          </a:ln>
        </p:spPr>
        <p:txBody>
          <a:bodyPr anchor="b"/>
          <a:lstStyle>
            <a:lvl1pPr marL="0" indent="0" algn="ctr">
              <a:spcBef>
                <a:spcPts val="0"/>
              </a:spcBef>
              <a:spcAft>
                <a:spcPts val="0"/>
              </a:spcAft>
              <a:buNone/>
              <a:defRPr sz="6600">
                <a:solidFill>
                  <a:schemeClr val="tx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1" name="Text Placeholder 9">
            <a:extLst>
              <a:ext uri="{FF2B5EF4-FFF2-40B4-BE49-F238E27FC236}">
                <a16:creationId xmlns:a16="http://schemas.microsoft.com/office/drawing/2014/main" id="{5D7A7B95-CA51-45F4-B99D-B864CB3718B3}"/>
              </a:ext>
            </a:extLst>
          </p:cNvPr>
          <p:cNvSpPr>
            <a:spLocks noGrp="1"/>
          </p:cNvSpPr>
          <p:nvPr>
            <p:ph type="body" sz="quarter" idx="31" hasCustomPrompt="1"/>
          </p:nvPr>
        </p:nvSpPr>
        <p:spPr>
          <a:xfrm>
            <a:off x="5332816" y="1992324"/>
            <a:ext cx="2811618"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a:r>
              <a:rPr lang="en-US" noProof="0"/>
              <a:t>2</a:t>
            </a:r>
          </a:p>
        </p:txBody>
      </p:sp>
      <p:sp>
        <p:nvSpPr>
          <p:cNvPr id="12" name="Text Placeholder 9">
            <a:extLst>
              <a:ext uri="{FF2B5EF4-FFF2-40B4-BE49-F238E27FC236}">
                <a16:creationId xmlns:a16="http://schemas.microsoft.com/office/drawing/2014/main" id="{28096F6D-739C-4821-A308-43A39B242C28}"/>
              </a:ext>
            </a:extLst>
          </p:cNvPr>
          <p:cNvSpPr>
            <a:spLocks noGrp="1"/>
          </p:cNvSpPr>
          <p:nvPr>
            <p:ph type="body" sz="quarter" idx="32" hasCustomPrompt="1"/>
          </p:nvPr>
        </p:nvSpPr>
        <p:spPr>
          <a:xfrm>
            <a:off x="8547101" y="1992324"/>
            <a:ext cx="2597043" cy="1440000"/>
          </a:xfrm>
          <a:prstGeom prst="rect">
            <a:avLst/>
          </a:prstGeom>
          <a:noFill/>
          <a:ln>
            <a:noFill/>
          </a:ln>
        </p:spPr>
        <p:txBody>
          <a:bodyPr vert="horz" lIns="0" tIns="0" rIns="0" bIns="0" rtlCol="0" anchor="b">
            <a:noAutofit/>
          </a:bodyPr>
          <a:lstStyle>
            <a:lvl1pPr marL="0" indent="0" algn="ctr">
              <a:spcBef>
                <a:spcPts val="0"/>
              </a:spcBef>
              <a:spcAft>
                <a:spcPts val="0"/>
              </a:spcAft>
              <a:buNone/>
              <a:defRPr lang="en-ZA" sz="6600" dirty="0">
                <a:solidFill>
                  <a:schemeClr val="tx1"/>
                </a:solidFill>
                <a:latin typeface="+mj-lt"/>
              </a:defRPr>
            </a:lvl1pPr>
          </a:lstStyle>
          <a:p>
            <a:pPr marL="266700" lvl="0" indent="-266700" algn="ctr"/>
            <a:r>
              <a:rPr lang="en-US" noProof="0"/>
              <a:t>3</a:t>
            </a:r>
          </a:p>
        </p:txBody>
      </p:sp>
      <p:sp>
        <p:nvSpPr>
          <p:cNvPr id="13" name="Content Placeholder 3">
            <a:extLst>
              <a:ext uri="{FF2B5EF4-FFF2-40B4-BE49-F238E27FC236}">
                <a16:creationId xmlns:a16="http://schemas.microsoft.com/office/drawing/2014/main" id="{80784B8F-C398-4ADB-BABC-B32AF5737B5F}"/>
              </a:ext>
            </a:extLst>
          </p:cNvPr>
          <p:cNvSpPr>
            <a:spLocks noGrp="1"/>
          </p:cNvSpPr>
          <p:nvPr>
            <p:ph sz="half" idx="2" hasCustomPrompt="1"/>
          </p:nvPr>
        </p:nvSpPr>
        <p:spPr>
          <a:xfrm>
            <a:off x="2074738" y="4029969"/>
            <a:ext cx="1980000" cy="720000"/>
          </a:xfrm>
          <a:ln>
            <a:noFill/>
          </a:ln>
        </p:spPr>
        <p:txBody>
          <a:bodyPr/>
          <a:lstStyle>
            <a:lvl1pPr marL="0" indent="0" algn="ctr">
              <a:buFont typeface="Arial" panose="020B0604020202020204" pitchFamily="34" charset="0"/>
              <a:buNone/>
              <a:defRPr sz="1400">
                <a:solidFill>
                  <a:schemeClr val="tx1"/>
                </a:solidFill>
              </a:defRPr>
            </a:lvl1pPr>
          </a:lstStyle>
          <a:p>
            <a:pPr lvl="0"/>
            <a:r>
              <a:rPr lang="en-US" noProof="0"/>
              <a:t>Section Description</a:t>
            </a:r>
          </a:p>
        </p:txBody>
      </p:sp>
      <p:sp>
        <p:nvSpPr>
          <p:cNvPr id="14" name="Text Placeholder 5">
            <a:extLst>
              <a:ext uri="{FF2B5EF4-FFF2-40B4-BE49-F238E27FC236}">
                <a16:creationId xmlns:a16="http://schemas.microsoft.com/office/drawing/2014/main" id="{093BA793-88F0-4EAB-B659-DFEAA89AF580}"/>
              </a:ext>
            </a:extLst>
          </p:cNvPr>
          <p:cNvSpPr>
            <a:spLocks noGrp="1"/>
          </p:cNvSpPr>
          <p:nvPr>
            <p:ph type="body" sz="quarter" idx="12" hasCustomPrompt="1"/>
          </p:nvPr>
        </p:nvSpPr>
        <p:spPr>
          <a:xfrm>
            <a:off x="5748625" y="4029969"/>
            <a:ext cx="1980000" cy="720000"/>
          </a:xfrm>
          <a:ln>
            <a:noFill/>
          </a:ln>
        </p:spPr>
        <p:txBody>
          <a:bodyPr/>
          <a:lstStyle>
            <a:lvl1pPr marL="0" indent="0" algn="ctr">
              <a:buFont typeface="Arial" panose="020B0604020202020204" pitchFamily="34" charset="0"/>
              <a:buNone/>
              <a:defRPr sz="1400">
                <a:solidFill>
                  <a:schemeClr val="tx1"/>
                </a:solidFill>
              </a:defRPr>
            </a:lvl1pPr>
          </a:lstStyle>
          <a:p>
            <a:pPr lvl="0"/>
            <a:r>
              <a:rPr lang="en-US" noProof="0"/>
              <a:t>Section Description</a:t>
            </a:r>
          </a:p>
        </p:txBody>
      </p:sp>
      <p:sp>
        <p:nvSpPr>
          <p:cNvPr id="15" name="Text Placeholder 9">
            <a:extLst>
              <a:ext uri="{FF2B5EF4-FFF2-40B4-BE49-F238E27FC236}">
                <a16:creationId xmlns:a16="http://schemas.microsoft.com/office/drawing/2014/main" id="{0EA13DBD-6DDE-44C3-8FCD-1AFEEBCDB697}"/>
              </a:ext>
            </a:extLst>
          </p:cNvPr>
          <p:cNvSpPr>
            <a:spLocks noGrp="1"/>
          </p:cNvSpPr>
          <p:nvPr>
            <p:ph type="body" sz="quarter" idx="13" hasCustomPrompt="1"/>
          </p:nvPr>
        </p:nvSpPr>
        <p:spPr>
          <a:xfrm>
            <a:off x="8808600" y="4029969"/>
            <a:ext cx="1980000" cy="720000"/>
          </a:xfrm>
          <a:ln>
            <a:noFill/>
          </a:ln>
        </p:spPr>
        <p:txBody>
          <a:bodyPr/>
          <a:lstStyle>
            <a:lvl1pPr marL="0" indent="0" algn="ctr">
              <a:buFont typeface="Arial" panose="020B0604020202020204" pitchFamily="34" charset="0"/>
              <a:buNone/>
              <a:defRPr sz="1400">
                <a:solidFill>
                  <a:schemeClr val="tx1"/>
                </a:solidFill>
              </a:defRPr>
            </a:lvl1pPr>
          </a:lstStyle>
          <a:p>
            <a:pPr lvl="0"/>
            <a:r>
              <a:rPr lang="en-US" noProof="0"/>
              <a:t>Section Description</a:t>
            </a:r>
          </a:p>
        </p:txBody>
      </p:sp>
      <p:sp>
        <p:nvSpPr>
          <p:cNvPr id="16" name="Text Placeholder 5">
            <a:extLst>
              <a:ext uri="{FF2B5EF4-FFF2-40B4-BE49-F238E27FC236}">
                <a16:creationId xmlns:a16="http://schemas.microsoft.com/office/drawing/2014/main" id="{80BFD98B-BBFC-4DCD-9634-51B0224874CD}"/>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Isosceles Triangle 16" descr="Decorative Triangle">
            <a:extLst>
              <a:ext uri="{FF2B5EF4-FFF2-40B4-BE49-F238E27FC236}">
                <a16:creationId xmlns:a16="http://schemas.microsoft.com/office/drawing/2014/main" id="{554CFF06-D3FB-4428-8388-94C47717BADA}"/>
              </a:ext>
            </a:extLst>
          </p:cNvPr>
          <p:cNvSpPr/>
          <p:nvPr userDrawn="1"/>
        </p:nvSpPr>
        <p:spPr>
          <a:xfrm rot="10800000">
            <a:off x="9078735" y="1554524"/>
            <a:ext cx="1396065" cy="948493"/>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Isosceles Triangle 17" descr="Decorative Triangle">
            <a:extLst>
              <a:ext uri="{FF2B5EF4-FFF2-40B4-BE49-F238E27FC236}">
                <a16:creationId xmlns:a16="http://schemas.microsoft.com/office/drawing/2014/main" id="{31AC1D4A-7DB3-4D83-89C2-16E680FFCA92}"/>
              </a:ext>
            </a:extLst>
          </p:cNvPr>
          <p:cNvSpPr/>
          <p:nvPr userDrawn="1"/>
        </p:nvSpPr>
        <p:spPr>
          <a:xfrm>
            <a:off x="9503896" y="5182335"/>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0578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Freeform: Shape 6">
            <a:extLst>
              <a:ext uri="{FF2B5EF4-FFF2-40B4-BE49-F238E27FC236}">
                <a16:creationId xmlns:a16="http://schemas.microsoft.com/office/drawing/2014/main" id="{734FDAE5-F921-4674-AB04-A6057AE92ED2}"/>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Picture 7" descr="A star in the background&#10;&#10;Description generated with high confidence">
            <a:extLst>
              <a:ext uri="{FF2B5EF4-FFF2-40B4-BE49-F238E27FC236}">
                <a16:creationId xmlns:a16="http://schemas.microsoft.com/office/drawing/2014/main" id="{F623922D-9BE5-4FD9-80C4-F7B1C785C5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9" name="Group 8">
            <a:extLst>
              <a:ext uri="{FF2B5EF4-FFF2-40B4-BE49-F238E27FC236}">
                <a16:creationId xmlns:a16="http://schemas.microsoft.com/office/drawing/2014/main" id="{EA620D52-DE61-4779-A397-EF50A9448E0E}"/>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10" name="Straight Connector 9">
              <a:extLst>
                <a:ext uri="{FF2B5EF4-FFF2-40B4-BE49-F238E27FC236}">
                  <a16:creationId xmlns:a16="http://schemas.microsoft.com/office/drawing/2014/main" id="{1A8BD449-1EF5-458B-AD7C-BDE0E496257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18A8C0-5D84-4902-B997-9F9D291A9350}"/>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7CEA0A-4C08-4532-A887-98CD6DA9E642}"/>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5C17C1-06C3-49E7-863D-5898B10A093A}"/>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FFA4DC-8ABB-4B4C-984E-FD17F0C319A9}"/>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CA0FD3-E07E-437B-A912-CD4841DC7E78}"/>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EB9F8E-C744-484E-9E7A-7BE907B370F6}"/>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BC506F-89AD-436E-A303-A19B430BF0B6}"/>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25D6C4-5D02-4BD4-B1C4-22B045CCECE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B97884-FF8A-48B2-97F9-411C8961A27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D1F859-954A-45B3-B6CC-261060394C3F}"/>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5E0801-1151-4F19-84F5-93347A0A374F}"/>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5B9D81-5394-4050-9059-34C143B21E22}"/>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4AFB43-BFED-430D-ADE1-BBE0F98AA3F7}"/>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575D7EE-BC75-4F01-B862-071E8466E275}"/>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538713-9B65-4717-9886-FF11C31F1796}"/>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413A60-0B29-47DA-AC34-EB5370E01C25}"/>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4A9662-4C2E-4A5C-BE07-A68399830614}"/>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03B818-65AC-4BFA-9460-9BD7861BA1B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CD9A9E-F7CB-4124-A4D7-018A3114CB8A}"/>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1A8474-F753-443D-ADA8-FD15CD1805AE}"/>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687C2A1-0970-47CF-8F0B-BE1AC23BDE37}"/>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32" name="Isosceles Triangle 31">
            <a:extLst>
              <a:ext uri="{FF2B5EF4-FFF2-40B4-BE49-F238E27FC236}">
                <a16:creationId xmlns:a16="http://schemas.microsoft.com/office/drawing/2014/main" id="{79E4ED3D-3CFB-411D-8157-E595D74565BF}"/>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Isosceles Triangle 32">
            <a:extLst>
              <a:ext uri="{FF2B5EF4-FFF2-40B4-BE49-F238E27FC236}">
                <a16:creationId xmlns:a16="http://schemas.microsoft.com/office/drawing/2014/main" id="{C7C9CEC7-F788-4CAB-B17A-4B06CE779C41}"/>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Isosceles Triangle 33">
            <a:extLst>
              <a:ext uri="{FF2B5EF4-FFF2-40B4-BE49-F238E27FC236}">
                <a16:creationId xmlns:a16="http://schemas.microsoft.com/office/drawing/2014/main" id="{3C10F46C-6BEB-451D-9AD9-43E0B30A3C4B}"/>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5854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8238081-ACA8-444B-827D-A9FB57FEAD9B}"/>
              </a:ext>
            </a:extLst>
          </p:cNvPr>
          <p:cNvCxnSpPr>
            <a:cxnSpLocks/>
          </p:cNvCxnSpPr>
          <p:nvPr userDrawn="1"/>
        </p:nvCxnSpPr>
        <p:spPr>
          <a:xfrm>
            <a:off x="6096000" y="1295875"/>
            <a:ext cx="0" cy="441512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DFE2BB-EBBF-4A8F-8E01-A85443D03FBE}"/>
              </a:ext>
            </a:extLst>
          </p:cNvPr>
          <p:cNvCxnSpPr>
            <a:cxnSpLocks/>
          </p:cNvCxnSpPr>
          <p:nvPr userDrawn="1"/>
        </p:nvCxnSpPr>
        <p:spPr>
          <a:xfrm flipH="1">
            <a:off x="432000" y="3452634"/>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9" name="Text Placeholder 5">
            <a:extLst>
              <a:ext uri="{FF2B5EF4-FFF2-40B4-BE49-F238E27FC236}">
                <a16:creationId xmlns:a16="http://schemas.microsoft.com/office/drawing/2014/main" id="{C2C8A65D-5CCB-4B95-86C5-5840C530EC85}"/>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0" name="Text Placeholder 5">
            <a:extLst>
              <a:ext uri="{FF2B5EF4-FFF2-40B4-BE49-F238E27FC236}">
                <a16:creationId xmlns:a16="http://schemas.microsoft.com/office/drawing/2014/main" id="{B04B83CF-4695-4328-B8E1-1F386DDC977A}"/>
              </a:ext>
            </a:extLst>
          </p:cNvPr>
          <p:cNvSpPr>
            <a:spLocks noGrp="1"/>
          </p:cNvSpPr>
          <p:nvPr>
            <p:ph type="body" sz="quarter" idx="13" hasCustomPrompt="1"/>
          </p:nvPr>
        </p:nvSpPr>
        <p:spPr>
          <a:xfrm>
            <a:off x="5106000" y="5803856"/>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1" name="Text Placeholder 5">
            <a:extLst>
              <a:ext uri="{FF2B5EF4-FFF2-40B4-BE49-F238E27FC236}">
                <a16:creationId xmlns:a16="http://schemas.microsoft.com/office/drawing/2014/main" id="{88E640C8-1161-4544-B8FB-31A62C99E92E}"/>
              </a:ext>
            </a:extLst>
          </p:cNvPr>
          <p:cNvSpPr>
            <a:spLocks noGrp="1"/>
          </p:cNvSpPr>
          <p:nvPr>
            <p:ph type="body" sz="quarter" idx="14" hasCustomPrompt="1"/>
          </p:nvPr>
        </p:nvSpPr>
        <p:spPr>
          <a:xfrm>
            <a:off x="432000" y="32095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22" name="Text Placeholder 5">
            <a:extLst>
              <a:ext uri="{FF2B5EF4-FFF2-40B4-BE49-F238E27FC236}">
                <a16:creationId xmlns:a16="http://schemas.microsoft.com/office/drawing/2014/main" id="{112AB135-638C-4F81-B952-2291FAC2B801}"/>
              </a:ext>
            </a:extLst>
          </p:cNvPr>
          <p:cNvSpPr>
            <a:spLocks noGrp="1"/>
          </p:cNvSpPr>
          <p:nvPr>
            <p:ph type="body" sz="quarter" idx="15" hasCustomPrompt="1"/>
          </p:nvPr>
        </p:nvSpPr>
        <p:spPr>
          <a:xfrm>
            <a:off x="9792001" y="32095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1754065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Pentagon 10" descr="Decorative Pentagon">
            <a:extLst>
              <a:ext uri="{FF2B5EF4-FFF2-40B4-BE49-F238E27FC236}">
                <a16:creationId xmlns:a16="http://schemas.microsoft.com/office/drawing/2014/main" id="{D5B999F8-A985-4FB9-A69D-5531CFAD213B}"/>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6DDA70A0-B819-4630-909F-9C748D6703E9}"/>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entagon 12" descr="Decorative Pentagon">
            <a:extLst>
              <a:ext uri="{FF2B5EF4-FFF2-40B4-BE49-F238E27FC236}">
                <a16:creationId xmlns:a16="http://schemas.microsoft.com/office/drawing/2014/main" id="{0E46B6BF-40F0-4856-A4E9-5C1EEFB0AD1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Pentagon 13" descr="Decorative Pentagon">
            <a:extLst>
              <a:ext uri="{FF2B5EF4-FFF2-40B4-BE49-F238E27FC236}">
                <a16:creationId xmlns:a16="http://schemas.microsoft.com/office/drawing/2014/main" id="{75FEDF0A-8B15-456B-93B9-4B380459888A}"/>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entagon 14" descr="Decorative Pentagon">
            <a:extLst>
              <a:ext uri="{FF2B5EF4-FFF2-40B4-BE49-F238E27FC236}">
                <a16:creationId xmlns:a16="http://schemas.microsoft.com/office/drawing/2014/main" id="{87E32DA8-B617-4F4D-AF32-FE86DC1E1ECF}"/>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5C127A20-FC87-4D7E-B02E-428168B1E990}"/>
              </a:ext>
            </a:extLst>
          </p:cNvPr>
          <p:cNvSpPr>
            <a:spLocks noGrp="1"/>
          </p:cNvSpPr>
          <p:nvPr>
            <p:ph sz="half" idx="1" hasCustomPrompt="1"/>
          </p:nvPr>
        </p:nvSpPr>
        <p:spPr>
          <a:xfrm>
            <a:off x="432000" y="1138239"/>
            <a:ext cx="5587800" cy="48006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FCB4AD02-110E-4AB3-A9C3-0DF162DC4071}"/>
              </a:ext>
            </a:extLst>
          </p:cNvPr>
          <p:cNvSpPr>
            <a:spLocks noGrp="1"/>
          </p:cNvSpPr>
          <p:nvPr>
            <p:ph sz="half" idx="2" hasCustomPrompt="1"/>
          </p:nvPr>
        </p:nvSpPr>
        <p:spPr>
          <a:xfrm>
            <a:off x="6172199" y="1138238"/>
            <a:ext cx="5587799" cy="48006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gradFill>
            <a:gsLst>
              <a:gs pos="0">
                <a:schemeClr val="accent5"/>
              </a:gs>
              <a:gs pos="100000">
                <a:schemeClr val="accent4"/>
              </a:gs>
            </a:gsLst>
            <a:lin ang="15600000" scaled="0"/>
          </a:gradFill>
          <a:ln w="28575">
            <a:noFill/>
          </a:ln>
        </p:spPr>
        <p:txBody>
          <a:bodyPr lIns="108000" tIns="36000" rIns="108000" bIns="36000" anchor="ctr"/>
          <a:lstStyle>
            <a:lvl1pPr marL="0" indent="0" algn="ctr">
              <a:buNone/>
              <a:defRPr sz="2100" b="1">
                <a:solidFill>
                  <a:schemeClr val="tx1"/>
                </a:solidFill>
                <a:latin typeface="+mj-lt"/>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gradFill>
            <a:gsLst>
              <a:gs pos="0">
                <a:schemeClr val="accent1"/>
              </a:gs>
              <a:gs pos="100000">
                <a:schemeClr val="accent3"/>
              </a:gs>
            </a:gsLst>
            <a:lin ang="15600000" scaled="0"/>
          </a:gradFill>
          <a:ln w="28575">
            <a:noFill/>
          </a:ln>
        </p:spPr>
        <p:txBody>
          <a:bodyPr lIns="108000" tIns="36000" rIns="108000" bIns="36000" anchor="ctr"/>
          <a:lstStyle>
            <a:lvl1pPr marL="0" indent="0" algn="ctr">
              <a:buNone/>
              <a:defRPr sz="2100" b="1">
                <a:solidFill>
                  <a:schemeClr val="tx1"/>
                </a:solidFill>
                <a:latin typeface="+mj-lt"/>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gradFill>
            <a:gsLst>
              <a:gs pos="0">
                <a:schemeClr val="accent2"/>
              </a:gs>
              <a:gs pos="100000">
                <a:schemeClr val="accent4"/>
              </a:gs>
            </a:gsLst>
            <a:lin ang="15600000" scaled="0"/>
          </a:gradFill>
          <a:ln w="28575">
            <a:noFill/>
          </a:ln>
        </p:spPr>
        <p:txBody>
          <a:bodyPr lIns="108000" tIns="36000" rIns="108000" bIns="36000" anchor="ctr"/>
          <a:lstStyle>
            <a:lvl1pPr marL="0" indent="0" algn="ctr">
              <a:buNone/>
              <a:defRPr sz="2100" b="1">
                <a:solidFill>
                  <a:schemeClr val="tx1"/>
                </a:solidFill>
                <a:latin typeface="+mj-lt"/>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63641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369269" y="3973125"/>
            <a:ext cx="502886" cy="201776"/>
          </a:xfrm>
        </p:spPr>
        <p:txBody>
          <a:bodyPr anchor="ctr"/>
          <a:lstStyle>
            <a:lvl1pPr marL="0" indent="0" algn="ctr">
              <a:buNone/>
              <a:defRPr sz="1400">
                <a:solidFill>
                  <a:schemeClr val="tx1"/>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33469" y="3973125"/>
            <a:ext cx="502886" cy="201776"/>
          </a:xfrm>
        </p:spPr>
        <p:txBody>
          <a:bodyPr anchor="ctr"/>
          <a:lstStyle>
            <a:lvl1pPr marL="0" indent="0" algn="ctr">
              <a:buNone/>
              <a:defRPr sz="1400">
                <a:solidFill>
                  <a:schemeClr val="tx1"/>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gradFill>
            <a:gsLst>
              <a:gs pos="0">
                <a:schemeClr val="bg1"/>
              </a:gs>
              <a:gs pos="100000">
                <a:schemeClr val="accent3">
                  <a:lumMod val="20000"/>
                  <a:lumOff val="80000"/>
                </a:schemeClr>
              </a:gs>
            </a:gsLst>
            <a:lin ang="15600000" scaled="0"/>
          </a:gradFill>
        </p:spPr>
        <p:txBody>
          <a:bodyPr tIns="36000" anchor="t"/>
          <a:lstStyle>
            <a:lvl1pPr marL="0" indent="0" algn="ctr">
              <a:buNone/>
              <a:defRPr sz="1600">
                <a:latin typeface="+mj-lt"/>
              </a:defRPr>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000">
                <a:solidFill>
                  <a:schemeClr val="tx1"/>
                </a:solidFill>
              </a:defRPr>
            </a:lvl1pPr>
          </a:lstStyle>
          <a:p>
            <a:pPr lvl="0"/>
            <a:r>
              <a:rPr lang="en-US" noProof="0"/>
              <a:t>Month, Year</a:t>
            </a:r>
          </a:p>
        </p:txBody>
      </p:sp>
    </p:spTree>
    <p:extLst>
      <p:ext uri="{BB962C8B-B14F-4D97-AF65-F5344CB8AC3E}">
        <p14:creationId xmlns:p14="http://schemas.microsoft.com/office/powerpoint/2010/main" val="3217366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3 Members">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364180"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Photo</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solidFill>
                  <a:schemeClr val="tx1"/>
                </a:solidFill>
              </a:defRPr>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tx1"/>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00409"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Photo</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solidFill>
                  <a:schemeClr val="tx1"/>
                </a:solidFill>
              </a:defRPr>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tx1"/>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045206" y="2252062"/>
            <a:ext cx="1487604" cy="1487604"/>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dirty="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Photo</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solidFill>
                  <a:schemeClr val="tx1"/>
                </a:solidFill>
              </a:defRPr>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tx1"/>
                </a:solidFill>
              </a:defRPr>
            </a:lvl1pPr>
          </a:lstStyle>
          <a:p>
            <a:pPr lvl="0"/>
            <a:r>
              <a:rPr lang="en-US" noProof="0"/>
              <a:t>Title</a:t>
            </a:r>
          </a:p>
        </p:txBody>
      </p:sp>
      <p:sp>
        <p:nvSpPr>
          <p:cNvPr id="18" name="Isosceles Triangle 17" descr="Decorative Triangle">
            <a:extLst>
              <a:ext uri="{FF2B5EF4-FFF2-40B4-BE49-F238E27FC236}">
                <a16:creationId xmlns:a16="http://schemas.microsoft.com/office/drawing/2014/main" id="{8E5A8457-1B30-4458-8A74-EBC7529A80AC}"/>
              </a:ext>
            </a:extLst>
          </p:cNvPr>
          <p:cNvSpPr/>
          <p:nvPr userDrawn="1"/>
        </p:nvSpPr>
        <p:spPr>
          <a:xfrm rot="17100000">
            <a:off x="9640541" y="579173"/>
            <a:ext cx="1689239" cy="1147676"/>
          </a:xfrm>
          <a:prstGeom prst="triangle">
            <a:avLst/>
          </a:prstGeom>
          <a:gradFill>
            <a:gsLst>
              <a:gs pos="0">
                <a:schemeClr val="accent2"/>
              </a:gs>
              <a:gs pos="100000">
                <a:schemeClr val="accent4"/>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Isosceles Triangle 18" descr="Decorative Triangle">
            <a:extLst>
              <a:ext uri="{FF2B5EF4-FFF2-40B4-BE49-F238E27FC236}">
                <a16:creationId xmlns:a16="http://schemas.microsoft.com/office/drawing/2014/main" id="{6D78DF42-080D-4A03-9896-A9F0EA96D14F}"/>
              </a:ext>
            </a:extLst>
          </p:cNvPr>
          <p:cNvSpPr/>
          <p:nvPr userDrawn="1"/>
        </p:nvSpPr>
        <p:spPr>
          <a:xfrm>
            <a:off x="9712271" y="1256650"/>
            <a:ext cx="545742" cy="3707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Isosceles Triangle 19" descr="Decorative Triangle">
            <a:extLst>
              <a:ext uri="{FF2B5EF4-FFF2-40B4-BE49-F238E27FC236}">
                <a16:creationId xmlns:a16="http://schemas.microsoft.com/office/drawing/2014/main" id="{30AAC518-6301-4101-954B-FDD81D91F8B7}"/>
              </a:ext>
            </a:extLst>
          </p:cNvPr>
          <p:cNvSpPr/>
          <p:nvPr userDrawn="1"/>
        </p:nvSpPr>
        <p:spPr>
          <a:xfrm rot="10800000">
            <a:off x="10947905" y="733541"/>
            <a:ext cx="740512" cy="503107"/>
          </a:xfrm>
          <a:prstGeom prst="triangle">
            <a:avLst/>
          </a:prstGeom>
          <a:gradFill>
            <a:gsLst>
              <a:gs pos="0">
                <a:schemeClr val="accent2"/>
              </a:gs>
              <a:gs pos="10000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1" name="Straight Connector 20">
            <a:extLst>
              <a:ext uri="{FF2B5EF4-FFF2-40B4-BE49-F238E27FC236}">
                <a16:creationId xmlns:a16="http://schemas.microsoft.com/office/drawing/2014/main" id="{BC93CC81-5594-46D3-8702-EA80661ECBFA}"/>
              </a:ext>
              <a:ext uri="{C183D7F6-B498-43B3-948B-1728B52AA6E4}">
                <adec:decorative xmlns:adec="http://schemas.microsoft.com/office/drawing/2017/decorative" val="1"/>
              </a:ext>
            </a:extLst>
          </p:cNvPr>
          <p:cNvCxnSpPr>
            <a:cxnSpLocks/>
          </p:cNvCxnSpPr>
          <p:nvPr userDrawn="1"/>
        </p:nvCxnSpPr>
        <p:spPr>
          <a:xfrm rot="5400000" flipV="1">
            <a:off x="2604976" y="2674289"/>
            <a:ext cx="0" cy="126024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438FE2-2FFE-4509-910B-C664B9523ACE}"/>
              </a:ext>
              <a:ext uri="{C183D7F6-B498-43B3-948B-1728B52AA6E4}">
                <adec:decorative xmlns:adec="http://schemas.microsoft.com/office/drawing/2017/decorative" val="1"/>
              </a:ext>
            </a:extLst>
          </p:cNvPr>
          <p:cNvCxnSpPr>
            <a:cxnSpLocks/>
          </p:cNvCxnSpPr>
          <p:nvPr userDrawn="1"/>
        </p:nvCxnSpPr>
        <p:spPr>
          <a:xfrm rot="5400000" flipV="1">
            <a:off x="6441206" y="2674290"/>
            <a:ext cx="0" cy="1260245"/>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389373-8813-47E5-8647-A58E018CBE40}"/>
              </a:ext>
              <a:ext uri="{C183D7F6-B498-43B3-948B-1728B52AA6E4}">
                <adec:decorative xmlns:adec="http://schemas.microsoft.com/office/drawing/2017/decorative" val="1"/>
              </a:ext>
            </a:extLst>
          </p:cNvPr>
          <p:cNvCxnSpPr>
            <a:cxnSpLocks/>
          </p:cNvCxnSpPr>
          <p:nvPr userDrawn="1"/>
        </p:nvCxnSpPr>
        <p:spPr>
          <a:xfrm rot="5400000" flipV="1">
            <a:off x="10277436" y="2674291"/>
            <a:ext cx="0" cy="12602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03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6 Members">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hasCustomPrompt="1"/>
          </p:nvPr>
        </p:nvSpPr>
        <p:spPr>
          <a:xfrm>
            <a:off x="633235" y="2448116"/>
            <a:ext cx="1217130" cy="1217130"/>
          </a:xfrm>
          <a:prstGeom prst="cube">
            <a:avLst>
              <a:gd name="adj" fmla="val 10976"/>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hasCustomPrompt="1"/>
          </p:nvPr>
        </p:nvSpPr>
        <p:spPr>
          <a:xfrm>
            <a:off x="2577138" y="2448116"/>
            <a:ext cx="1217130" cy="1217130"/>
          </a:xfrm>
          <a:prstGeom prst="trapezoid">
            <a:avLst>
              <a:gd name="adj" fmla="val 13981"/>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hasCustomPrompt="1"/>
          </p:nvPr>
        </p:nvSpPr>
        <p:spPr>
          <a:xfrm>
            <a:off x="4521041" y="2448116"/>
            <a:ext cx="1217130" cy="1217130"/>
          </a:xfrm>
          <a:prstGeom prst="cube">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hasCustomPrompt="1"/>
          </p:nvPr>
        </p:nvSpPr>
        <p:spPr>
          <a:xfrm>
            <a:off x="6464944" y="2448116"/>
            <a:ext cx="1217130" cy="1217130"/>
          </a:xfrm>
          <a:prstGeom prst="bevel">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hasCustomPrompt="1"/>
          </p:nvPr>
        </p:nvSpPr>
        <p:spPr>
          <a:xfrm>
            <a:off x="8408847" y="2448116"/>
            <a:ext cx="1217130" cy="1217130"/>
          </a:xfrm>
          <a:prstGeom prst="cube">
            <a:avLst>
              <a:gd name="adj" fmla="val 4503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3996234"/>
            <a:ext cx="1620000" cy="496292"/>
          </a:xfrm>
        </p:spPr>
        <p:txBody>
          <a:bodyPr anchor="b"/>
          <a:lstStyle>
            <a:lvl1pPr marL="0" indent="0" algn="ctr">
              <a:buFont typeface="Arial" panose="020B0604020202020204" pitchFamily="34" charset="0"/>
              <a:buNone/>
              <a:defRPr sz="1800">
                <a:latin typeface="+mj-lt"/>
              </a:defRPr>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4624545"/>
            <a:ext cx="1620000" cy="720000"/>
          </a:xfrm>
        </p:spPr>
        <p:txBody>
          <a:bodyPr/>
          <a:lstStyle>
            <a:lvl1pPr marL="0" indent="0" algn="ctr">
              <a:buNone/>
              <a:defRPr sz="1400">
                <a:solidFill>
                  <a:schemeClr val="tx1">
                    <a:lumMod val="50000"/>
                    <a:lumOff val="50000"/>
                  </a:schemeClr>
                </a:solidFill>
              </a:defRPr>
            </a:lvl1pPr>
          </a:lstStyle>
          <a:p>
            <a:pPr lvl="0"/>
            <a:r>
              <a:rPr lang="en-US" noProof="0"/>
              <a:t>Title</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hasCustomPrompt="1"/>
          </p:nvPr>
        </p:nvSpPr>
        <p:spPr>
          <a:xfrm>
            <a:off x="10352748" y="2448116"/>
            <a:ext cx="1217130" cy="1217130"/>
          </a:xfrm>
          <a:prstGeom prst="star24">
            <a:avLst>
              <a:gd name="adj" fmla="val 45514"/>
            </a:avLst>
          </a:prstGeom>
          <a:solidFill>
            <a:schemeClr val="bg1">
              <a:lumMod val="8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picture</a:t>
            </a:r>
          </a:p>
        </p:txBody>
      </p:sp>
    </p:spTree>
    <p:extLst>
      <p:ext uri="{BB962C8B-B14F-4D97-AF65-F5344CB8AC3E}">
        <p14:creationId xmlns:p14="http://schemas.microsoft.com/office/powerpoint/2010/main" val="2482454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5">
            <a:extLst>
              <a:ext uri="{FF2B5EF4-FFF2-40B4-BE49-F238E27FC236}">
                <a16:creationId xmlns:a16="http://schemas.microsoft.com/office/drawing/2014/main" id="{4CF12D3B-4C36-4144-B243-946E3641FB9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505855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0A91D902-B83C-4440-B743-224DF1A5EFE4}"/>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gradFill>
            <a:gsLst>
              <a:gs pos="0">
                <a:schemeClr val="accent2">
                  <a:lumMod val="75000"/>
                </a:schemeClr>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FCBD139D-0699-4BC5-B75A-A53F7BE6D9A6}"/>
              </a:ext>
            </a:extLst>
          </p:cNvPr>
          <p:cNvGrpSpPr/>
          <p:nvPr/>
        </p:nvGrpSpPr>
        <p:grpSpPr>
          <a:xfrm rot="4830719">
            <a:off x="3592918" y="724568"/>
            <a:ext cx="4776768" cy="4776768"/>
            <a:chOff x="2514599" y="1566862"/>
            <a:chExt cx="3810001" cy="3810001"/>
          </a:xfrm>
          <a:effectLst/>
          <a:scene3d>
            <a:camera prst="perspectiveHeroicExtremeLeftFacing"/>
            <a:lightRig rig="threePt" dir="t"/>
          </a:scene3d>
        </p:grpSpPr>
        <p:cxnSp>
          <p:nvCxnSpPr>
            <p:cNvPr id="20" name="Straight Connector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gradFill>
                <a:gsLst>
                  <a:gs pos="0">
                    <a:schemeClr val="accent4">
                      <a:lumMod val="25000"/>
                    </a:schemeClr>
                  </a:gs>
                  <a:gs pos="10000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627226" y="2930402"/>
            <a:ext cx="4680000" cy="997196"/>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rgbClr val="F2D3D0"/>
                    </a:gs>
                    <a:gs pos="55000">
                      <a:srgbClr val="A9E0ED"/>
                    </a:gs>
                    <a:gs pos="55000">
                      <a:schemeClr val="accent1">
                        <a:lumMod val="60000"/>
                        <a:lumOff val="40000"/>
                      </a:schemeClr>
                    </a:gs>
                    <a:gs pos="76000">
                      <a:schemeClr val="bg1"/>
                    </a:gs>
                  </a:gsLst>
                  <a:lin ang="5400000" scaled="1"/>
                </a:gradFill>
                <a:effectLst>
                  <a:glow rad="152400">
                    <a:schemeClr val="accent2">
                      <a:alpha val="40000"/>
                    </a:schemeClr>
                  </a:glow>
                  <a:outerShdw blurRad="25400" dist="25400" dir="2400000" algn="tl" rotWithShape="0">
                    <a:schemeClr val="accent4"/>
                  </a:outerShdw>
                </a:effectLst>
                <a:latin typeface="+mj-lt"/>
                <a:ea typeface="Tahoma" panose="020B0604030504040204" pitchFamily="34" charset="0"/>
                <a:cs typeface="Arial" panose="020B0604020202020204" pitchFamily="34" charset="0"/>
              </a:defRPr>
            </a:lvl1pPr>
          </a:lstStyle>
          <a:p>
            <a:pPr marL="0" lvl="0"/>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4344386" y="5005721"/>
            <a:ext cx="3245680" cy="252000"/>
          </a:xfrm>
          <a:solidFill>
            <a:schemeClr val="tx1"/>
          </a:solidFill>
        </p:spPr>
        <p:txBody>
          <a:bodyPr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42" name="Isosceles Triangle 41">
            <a:extLst>
              <a:ext uri="{FF2B5EF4-FFF2-40B4-BE49-F238E27FC236}">
                <a16:creationId xmlns:a16="http://schemas.microsoft.com/office/drawing/2014/main" id="{F4E64290-5ADA-4894-8496-DE46331C2910}"/>
              </a:ext>
            </a:extLst>
          </p:cNvPr>
          <p:cNvSpPr/>
          <p:nvPr userDrawn="1"/>
        </p:nvSpPr>
        <p:spPr>
          <a:xfrm rot="10800000">
            <a:off x="5596970" y="680116"/>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Isosceles Triangle 42">
            <a:extLst>
              <a:ext uri="{FF2B5EF4-FFF2-40B4-BE49-F238E27FC236}">
                <a16:creationId xmlns:a16="http://schemas.microsoft.com/office/drawing/2014/main" id="{A3FE7ACA-32BB-4E3D-B271-8F185C3CD0EE}"/>
              </a:ext>
            </a:extLst>
          </p:cNvPr>
          <p:cNvSpPr/>
          <p:nvPr userDrawn="1"/>
        </p:nvSpPr>
        <p:spPr>
          <a:xfrm rot="10800000">
            <a:off x="5122607" y="1540171"/>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Isosceles Triangle 43">
            <a:extLst>
              <a:ext uri="{FF2B5EF4-FFF2-40B4-BE49-F238E27FC236}">
                <a16:creationId xmlns:a16="http://schemas.microsoft.com/office/drawing/2014/main" id="{22823DFC-317B-4932-ABC6-21D5B262D756}"/>
              </a:ext>
            </a:extLst>
          </p:cNvPr>
          <p:cNvSpPr/>
          <p:nvPr userDrawn="1"/>
        </p:nvSpPr>
        <p:spPr>
          <a:xfrm>
            <a:off x="5694355"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Text Placeholder 6">
            <a:extLst>
              <a:ext uri="{FF2B5EF4-FFF2-40B4-BE49-F238E27FC236}">
                <a16:creationId xmlns:a16="http://schemas.microsoft.com/office/drawing/2014/main" id="{D8184D0A-B8E9-4D23-BA6B-957E71F90950}"/>
              </a:ext>
            </a:extLst>
          </p:cNvPr>
          <p:cNvSpPr>
            <a:spLocks noGrp="1"/>
          </p:cNvSpPr>
          <p:nvPr>
            <p:ph type="body" sz="quarter" idx="10" hasCustomPrompt="1"/>
          </p:nvPr>
        </p:nvSpPr>
        <p:spPr>
          <a:xfrm>
            <a:off x="4344386" y="5317750"/>
            <a:ext cx="3245680" cy="252000"/>
          </a:xfrm>
          <a:solidFill>
            <a:schemeClr val="tx1"/>
          </a:solidFill>
        </p:spPr>
        <p:txBody>
          <a:bodyPr anchor="ctr"/>
          <a:lstStyle>
            <a:lvl1pPr marL="0" indent="0" algn="ctr">
              <a:buFont typeface="Arial" panose="020B0604020202020204" pitchFamily="34" charset="0"/>
              <a:buNone/>
              <a:defRPr sz="1200">
                <a:solidFill>
                  <a:schemeClr val="bg1"/>
                </a:solidFill>
                <a:latin typeface="Courier New" panose="02070309020205020404" pitchFamily="49" charset="0"/>
                <a:cs typeface="Courier New" panose="02070309020205020404" pitchFamily="49" charset="0"/>
              </a:defRPr>
            </a:lvl1pPr>
          </a:lstStyle>
          <a:p>
            <a:pPr lvl="0"/>
            <a:r>
              <a:rPr lang="en-US" noProof="0"/>
              <a:t>Contact Number</a:t>
            </a:r>
          </a:p>
        </p:txBody>
      </p:sp>
      <p:sp>
        <p:nvSpPr>
          <p:cNvPr id="9" name="Text Placeholder 8">
            <a:extLst>
              <a:ext uri="{FF2B5EF4-FFF2-40B4-BE49-F238E27FC236}">
                <a16:creationId xmlns:a16="http://schemas.microsoft.com/office/drawing/2014/main" id="{A4C8AFF2-1AE8-44BD-952B-E0C3C2B35D4E}"/>
              </a:ext>
            </a:extLst>
          </p:cNvPr>
          <p:cNvSpPr>
            <a:spLocks noGrp="1"/>
          </p:cNvSpPr>
          <p:nvPr>
            <p:ph type="body" sz="quarter" idx="11" hasCustomPrompt="1"/>
          </p:nvPr>
        </p:nvSpPr>
        <p:spPr>
          <a:xfrm>
            <a:off x="4344386" y="5629780"/>
            <a:ext cx="3245680" cy="252000"/>
          </a:xfrm>
          <a:solidFill>
            <a:schemeClr val="tx1"/>
          </a:solidFill>
        </p:spPr>
        <p:txBody>
          <a:bodyPr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a:r>
              <a:rPr lang="en-US" noProof="0"/>
              <a:t>Email or Social Media Handle</a:t>
            </a:r>
          </a:p>
        </p:txBody>
      </p:sp>
      <p:sp>
        <p:nvSpPr>
          <p:cNvPr id="45" name="Text Placeholder 8">
            <a:extLst>
              <a:ext uri="{FF2B5EF4-FFF2-40B4-BE49-F238E27FC236}">
                <a16:creationId xmlns:a16="http://schemas.microsoft.com/office/drawing/2014/main" id="{0367CEFF-5D91-4268-97B2-B70C861674EA}"/>
              </a:ext>
            </a:extLst>
          </p:cNvPr>
          <p:cNvSpPr>
            <a:spLocks noGrp="1"/>
          </p:cNvSpPr>
          <p:nvPr>
            <p:ph type="body" sz="quarter" idx="12" hasCustomPrompt="1"/>
          </p:nvPr>
        </p:nvSpPr>
        <p:spPr>
          <a:xfrm>
            <a:off x="4344386" y="5940992"/>
            <a:ext cx="3245680" cy="252000"/>
          </a:xfrm>
          <a:solidFill>
            <a:schemeClr val="tx1"/>
          </a:solidFill>
        </p:spPr>
        <p:txBody>
          <a:bodyPr anchor="ctr"/>
          <a:lstStyle>
            <a:lvl1pPr marL="0" indent="0" algn="ctr">
              <a:buNone/>
              <a:defRPr sz="1200">
                <a:solidFill>
                  <a:schemeClr val="bg1"/>
                </a:solidFill>
                <a:latin typeface="Courier New" panose="02070309020205020404" pitchFamily="49" charset="0"/>
                <a:cs typeface="Courier New" panose="02070309020205020404" pitchFamily="49" charset="0"/>
              </a:defRPr>
            </a:lvl1pPr>
          </a:lstStyle>
          <a:p>
            <a:pPr lvl="0"/>
            <a:r>
              <a:rPr lang="en-US" noProof="0"/>
              <a:t>Website</a:t>
            </a:r>
          </a:p>
        </p:txBody>
      </p:sp>
    </p:spTree>
    <p:extLst>
      <p:ext uri="{BB962C8B-B14F-4D97-AF65-F5344CB8AC3E}">
        <p14:creationId xmlns:p14="http://schemas.microsoft.com/office/powerpoint/2010/main" val="285238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4C5EAAF3-C5F3-47C9-97B2-F3882806E239}"/>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17F31AAD-1839-4F90-B11D-0774E06D9707}"/>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6A116DA2-1B22-45F9-881F-A81E1159EC4F}"/>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ABAC5DC7-7CB4-4D5D-8D4F-3D479876C755}"/>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B975CB0E-3275-4FD2-896B-42C509D0B90D}"/>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04710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45F115-22EA-452C-BEFF-B86EC6B0D0B2}"/>
              </a:ext>
            </a:extLst>
          </p:cNvPr>
          <p:cNvSpPr/>
          <p:nvPr userDrawn="1"/>
        </p:nvSpPr>
        <p:spPr>
          <a:xfrm>
            <a:off x="6677617" y="107999"/>
            <a:ext cx="5400000" cy="6071501"/>
          </a:xfrm>
          <a:prstGeom prst="rect">
            <a:avLst/>
          </a:prstGeom>
          <a:gradFill>
            <a:gsLst>
              <a:gs pos="0">
                <a:srgbClr val="BB95C2"/>
              </a:gs>
              <a:gs pos="100000">
                <a:srgbClr val="EC9AC7"/>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FCBD139D-0699-4BC5-B75A-A53F7BE6D9A6}"/>
              </a:ext>
            </a:extLst>
          </p:cNvPr>
          <p:cNvGrpSpPr/>
          <p:nvPr/>
        </p:nvGrpSpPr>
        <p:grpSpPr>
          <a:xfrm rot="4830719">
            <a:off x="6634200" y="724568"/>
            <a:ext cx="4776768" cy="4776768"/>
            <a:chOff x="2514599" y="1566862"/>
            <a:chExt cx="3810001" cy="3810001"/>
          </a:xfrm>
          <a:effectLst/>
          <a:scene3d>
            <a:camera prst="perspectiveHeroicExtremeLeftFacing"/>
            <a:lightRig rig="threePt" dir="t"/>
          </a:scene3d>
        </p:grpSpPr>
        <p:cxnSp>
          <p:nvCxnSpPr>
            <p:cNvPr id="20" name="Straight Connector 19">
              <a:extLst>
                <a:ext uri="{FF2B5EF4-FFF2-40B4-BE49-F238E27FC236}">
                  <a16:creationId xmlns:a16="http://schemas.microsoft.com/office/drawing/2014/main" id="{75EAAF49-5654-4DCE-84C0-E8336BC12BD4}"/>
                </a:ext>
              </a:extLst>
            </p:cNvPr>
            <p:cNvCxnSpPr/>
            <p:nvPr/>
          </p:nvCxnSpPr>
          <p:spPr>
            <a:xfrm>
              <a:off x="251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401B41-6E13-4546-8AAC-2728F89FAF76}"/>
                </a:ext>
              </a:extLst>
            </p:cNvPr>
            <p:cNvCxnSpPr/>
            <p:nvPr/>
          </p:nvCxnSpPr>
          <p:spPr>
            <a:xfrm>
              <a:off x="2895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A76080-8F75-4B32-9114-880C87646FE2}"/>
                </a:ext>
              </a:extLst>
            </p:cNvPr>
            <p:cNvCxnSpPr/>
            <p:nvPr/>
          </p:nvCxnSpPr>
          <p:spPr>
            <a:xfrm>
              <a:off x="3276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2A1F8C-0406-4CB3-9869-26BA7E734D0F}"/>
                </a:ext>
              </a:extLst>
            </p:cNvPr>
            <p:cNvCxnSpPr/>
            <p:nvPr/>
          </p:nvCxnSpPr>
          <p:spPr>
            <a:xfrm>
              <a:off x="3657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78EEFE-6C2B-4D69-B0E3-B2BF76325172}"/>
                </a:ext>
              </a:extLst>
            </p:cNvPr>
            <p:cNvCxnSpPr/>
            <p:nvPr/>
          </p:nvCxnSpPr>
          <p:spPr>
            <a:xfrm>
              <a:off x="4038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325AD3-62C5-4A8B-872A-F165A03A1635}"/>
                </a:ext>
              </a:extLst>
            </p:cNvPr>
            <p:cNvCxnSpPr/>
            <p:nvPr/>
          </p:nvCxnSpPr>
          <p:spPr>
            <a:xfrm>
              <a:off x="4419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93D3B8-5A11-4C86-B38B-627413AAB973}"/>
                </a:ext>
              </a:extLst>
            </p:cNvPr>
            <p:cNvCxnSpPr/>
            <p:nvPr/>
          </p:nvCxnSpPr>
          <p:spPr>
            <a:xfrm>
              <a:off x="4800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801A13-B692-41ED-AFEC-E95D85AE8016}"/>
                </a:ext>
              </a:extLst>
            </p:cNvPr>
            <p:cNvCxnSpPr/>
            <p:nvPr/>
          </p:nvCxnSpPr>
          <p:spPr>
            <a:xfrm>
              <a:off x="5181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895529-45F9-4DF2-926F-48ACB4710FB8}"/>
                </a:ext>
              </a:extLst>
            </p:cNvPr>
            <p:cNvCxnSpPr/>
            <p:nvPr/>
          </p:nvCxnSpPr>
          <p:spPr>
            <a:xfrm>
              <a:off x="5562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7502D6-D65B-4CA1-90E3-765715D26AF6}"/>
                </a:ext>
              </a:extLst>
            </p:cNvPr>
            <p:cNvCxnSpPr/>
            <p:nvPr/>
          </p:nvCxnSpPr>
          <p:spPr>
            <a:xfrm>
              <a:off x="5943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2FCDB9-11E7-4962-A63D-DBBBE2AFE5FB}"/>
                </a:ext>
              </a:extLst>
            </p:cNvPr>
            <p:cNvCxnSpPr/>
            <p:nvPr/>
          </p:nvCxnSpPr>
          <p:spPr>
            <a:xfrm>
              <a:off x="6324600" y="1566862"/>
              <a:ext cx="0" cy="3809998"/>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5E4EA5-3CAD-4CBC-BDAA-2218A53D6A09}"/>
                </a:ext>
              </a:extLst>
            </p:cNvPr>
            <p:cNvCxnSpPr/>
            <p:nvPr/>
          </p:nvCxnSpPr>
          <p:spPr>
            <a:xfrm rot="5400000">
              <a:off x="4419598" y="-338136"/>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B6971A7-8CB7-4298-84D5-AFC5ACB3E97C}"/>
                </a:ext>
              </a:extLst>
            </p:cNvPr>
            <p:cNvCxnSpPr/>
            <p:nvPr/>
          </p:nvCxnSpPr>
          <p:spPr>
            <a:xfrm rot="5400000">
              <a:off x="4419598" y="42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D783FA-8529-4E60-926E-CD074AF08F80}"/>
                </a:ext>
              </a:extLst>
            </p:cNvPr>
            <p:cNvCxnSpPr/>
            <p:nvPr/>
          </p:nvCxnSpPr>
          <p:spPr>
            <a:xfrm rot="5400000">
              <a:off x="4419598" y="423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EAF4AE-F667-4B32-BA58-C301ED6E8E15}"/>
                </a:ext>
              </a:extLst>
            </p:cNvPr>
            <p:cNvCxnSpPr/>
            <p:nvPr/>
          </p:nvCxnSpPr>
          <p:spPr>
            <a:xfrm rot="5400000">
              <a:off x="4419598" y="804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B2D9C25-6081-4F9D-B4AC-59725F0DD9B3}"/>
                </a:ext>
              </a:extLst>
            </p:cNvPr>
            <p:cNvCxnSpPr/>
            <p:nvPr/>
          </p:nvCxnSpPr>
          <p:spPr>
            <a:xfrm rot="5400000">
              <a:off x="4419598" y="1185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BF68F2-24DA-4128-9232-1F53DB96F072}"/>
                </a:ext>
              </a:extLst>
            </p:cNvPr>
            <p:cNvCxnSpPr/>
            <p:nvPr/>
          </p:nvCxnSpPr>
          <p:spPr>
            <a:xfrm rot="5400000">
              <a:off x="4419598" y="1566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CFB08D-85AF-471B-AD33-A0BBF6F266AC}"/>
                </a:ext>
              </a:extLst>
            </p:cNvPr>
            <p:cNvCxnSpPr/>
            <p:nvPr/>
          </p:nvCxnSpPr>
          <p:spPr>
            <a:xfrm rot="5400000">
              <a:off x="4419598" y="1947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4B948A-1F29-4324-953B-E0D09728B752}"/>
                </a:ext>
              </a:extLst>
            </p:cNvPr>
            <p:cNvCxnSpPr/>
            <p:nvPr/>
          </p:nvCxnSpPr>
          <p:spPr>
            <a:xfrm rot="5400000">
              <a:off x="4419598" y="2328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2E399E-43AF-4109-9D48-54C8E19777B3}"/>
                </a:ext>
              </a:extLst>
            </p:cNvPr>
            <p:cNvCxnSpPr/>
            <p:nvPr/>
          </p:nvCxnSpPr>
          <p:spPr>
            <a:xfrm rot="5400000">
              <a:off x="4419598" y="2709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B01A614-15A0-4C2E-AB23-5989288BDFA9}"/>
                </a:ext>
              </a:extLst>
            </p:cNvPr>
            <p:cNvCxnSpPr/>
            <p:nvPr/>
          </p:nvCxnSpPr>
          <p:spPr>
            <a:xfrm rot="5400000">
              <a:off x="4419598" y="3090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CA8B13-21A9-4FD3-9002-18139B20E060}"/>
                </a:ext>
              </a:extLst>
            </p:cNvPr>
            <p:cNvCxnSpPr/>
            <p:nvPr/>
          </p:nvCxnSpPr>
          <p:spPr>
            <a:xfrm rot="5400000">
              <a:off x="4419598" y="3471864"/>
              <a:ext cx="0" cy="3809997"/>
            </a:xfrm>
            <a:prstGeom prst="line">
              <a:avLst/>
            </a:prstGeom>
            <a:ln w="12700">
              <a:solidFill>
                <a:srgbClr val="B5DCD7"/>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431804"/>
            <a:ext cx="4680000" cy="1994392"/>
          </a:xfrm>
          <a:noFill/>
        </p:spPr>
        <p:txBody>
          <a:bodyPr wrap="square" rtlCol="0">
            <a:spAutoFit/>
            <a:scene3d>
              <a:camera prst="perspectiveContrastingLeftFacing" fov="6300000">
                <a:rot lat="20400000" lon="1200000" rev="0"/>
              </a:camera>
              <a:lightRig rig="chilly" dir="t"/>
            </a:scene3d>
            <a:sp3d extrusionH="196850" contourW="25400" prstMaterial="dkEdge">
              <a:bevelT w="44450" h="38100" prst="coolSlant"/>
              <a:bevelB w="82550" h="38100" prst="coolSlant"/>
              <a:contourClr>
                <a:schemeClr val="accent1">
                  <a:lumMod val="20000"/>
                  <a:lumOff val="80000"/>
                </a:schemeClr>
              </a:contourClr>
            </a:sp3d>
          </a:bodyPr>
          <a:lstStyle>
            <a:lvl1pPr>
              <a:defRPr lang="en-ZA" sz="7200" b="1" spc="-600" dirty="0">
                <a:gradFill>
                  <a:gsLst>
                    <a:gs pos="29000">
                      <a:schemeClr val="accent2">
                        <a:lumMod val="50000"/>
                      </a:schemeClr>
                    </a:gs>
                    <a:gs pos="55000">
                      <a:srgbClr val="A9E0ED"/>
                    </a:gs>
                    <a:gs pos="55000">
                      <a:schemeClr val="accent1">
                        <a:lumMod val="60000"/>
                        <a:lumOff val="40000"/>
                      </a:schemeClr>
                    </a:gs>
                    <a:gs pos="76000">
                      <a:schemeClr val="bg1"/>
                    </a:gs>
                  </a:gsLst>
                  <a:lin ang="5400000" scaled="1"/>
                </a:gradFill>
                <a:effectLst>
                  <a:glow rad="152400">
                    <a:srgbClr val="BADEDA">
                      <a:alpha val="40000"/>
                    </a:srgbClr>
                  </a:glow>
                  <a:outerShdw blurRad="25400" dist="25400" dir="2400000" algn="tl" rotWithShape="0">
                    <a:srgbClr val="BADEDA"/>
                  </a:outerShdw>
                </a:effectLst>
                <a:latin typeface="+mj-lt"/>
                <a:ea typeface="Tahoma" panose="020B0604030504040204" pitchFamily="34" charset="0"/>
                <a:cs typeface="Arial" panose="020B0604020202020204" pitchFamily="34" charset="0"/>
              </a:defRPr>
            </a:lvl1pPr>
          </a:lstStyle>
          <a:p>
            <a:pPr marL="0" lvl="0"/>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lIns="180000" tIns="72000" rIns="180000" bIns="72000" anchor="ctr"/>
          <a:lstStyle>
            <a:lvl1pPr marL="0" indent="0" algn="ctr">
              <a:buFont typeface="Arial" panose="020B0604020202020204" pitchFamily="34" charset="0"/>
              <a:buNone/>
              <a:defRPr sz="1600">
                <a:solidFill>
                  <a:schemeClr val="bg1"/>
                </a:solidFill>
                <a:latin typeface="Courier New" panose="02070309020205020404" pitchFamily="49" charset="0"/>
                <a:cs typeface="Courier New" panose="020703090202050204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2" name="Isosceles Triangle 41">
            <a:extLst>
              <a:ext uri="{FF2B5EF4-FFF2-40B4-BE49-F238E27FC236}">
                <a16:creationId xmlns:a16="http://schemas.microsoft.com/office/drawing/2014/main" id="{F4E64290-5ADA-4894-8496-DE46331C2910}"/>
              </a:ext>
            </a:extLst>
          </p:cNvPr>
          <p:cNvSpPr/>
          <p:nvPr userDrawn="1"/>
        </p:nvSpPr>
        <p:spPr>
          <a:xfrm rot="10800000">
            <a:off x="2803689" y="2040344"/>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Isosceles Triangle 42">
            <a:extLst>
              <a:ext uri="{FF2B5EF4-FFF2-40B4-BE49-F238E27FC236}">
                <a16:creationId xmlns:a16="http://schemas.microsoft.com/office/drawing/2014/main" id="{A3FE7ACA-32BB-4E3D-B271-8F185C3CD0EE}"/>
              </a:ext>
            </a:extLst>
          </p:cNvPr>
          <p:cNvSpPr/>
          <p:nvPr userDrawn="1"/>
        </p:nvSpPr>
        <p:spPr>
          <a:xfrm rot="10800000">
            <a:off x="2324207" y="2900399"/>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Isosceles Triangle 43">
            <a:extLst>
              <a:ext uri="{FF2B5EF4-FFF2-40B4-BE49-F238E27FC236}">
                <a16:creationId xmlns:a16="http://schemas.microsoft.com/office/drawing/2014/main" id="{22823DFC-317B-4932-ABC6-21D5B262D756}"/>
              </a:ext>
            </a:extLst>
          </p:cNvPr>
          <p:cNvSpPr/>
          <p:nvPr userDrawn="1"/>
        </p:nvSpPr>
        <p:spPr>
          <a:xfrm>
            <a:off x="3748124" y="4263551"/>
            <a:ext cx="545742" cy="370779"/>
          </a:xfrm>
          <a:prstGeom prst="triangle">
            <a:avLst/>
          </a:prstGeom>
          <a:gradFill>
            <a:gsLst>
              <a:gs pos="0">
                <a:schemeClr val="accent3"/>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9971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2836D779-B379-4EF2-899C-33A74B679EEF}"/>
              </a:ext>
            </a:extLst>
          </p:cNvPr>
          <p:cNvSpPr/>
          <p:nvPr userDrawn="1"/>
        </p:nvSpPr>
        <p:spPr>
          <a:xfrm>
            <a:off x="0" y="1"/>
            <a:ext cx="12192000" cy="6857999"/>
          </a:xfrm>
          <a:custGeom>
            <a:avLst/>
            <a:gdLst>
              <a:gd name="connsiteX0" fmla="*/ 108001 w 12192000"/>
              <a:gd name="connsiteY0" fmla="*/ 108000 h 6857999"/>
              <a:gd name="connsiteX1" fmla="*/ 108001 w 12192000"/>
              <a:gd name="connsiteY1" fmla="*/ 6749999 h 6857999"/>
              <a:gd name="connsiteX2" fmla="*/ 12084000 w 12192000"/>
              <a:gd name="connsiteY2" fmla="*/ 6749999 h 6857999"/>
              <a:gd name="connsiteX3" fmla="*/ 12084000 w 12192000"/>
              <a:gd name="connsiteY3" fmla="*/ 108000 h 6857999"/>
              <a:gd name="connsiteX4" fmla="*/ 0 w 12192000"/>
              <a:gd name="connsiteY4" fmla="*/ 0 h 6857999"/>
              <a:gd name="connsiteX5" fmla="*/ 1 w 12192000"/>
              <a:gd name="connsiteY5" fmla="*/ 0 h 6857999"/>
              <a:gd name="connsiteX6" fmla="*/ 12192000 w 12192000"/>
              <a:gd name="connsiteY6" fmla="*/ 0 h 6857999"/>
              <a:gd name="connsiteX7" fmla="*/ 12192000 w 12192000"/>
              <a:gd name="connsiteY7" fmla="*/ 6857999 h 6857999"/>
              <a:gd name="connsiteX8" fmla="*/ 1 w 12192000"/>
              <a:gd name="connsiteY8" fmla="*/ 6857999 h 6857999"/>
              <a:gd name="connsiteX9" fmla="*/ 0 w 12192000"/>
              <a:gd name="connsiteY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7999">
                <a:moveTo>
                  <a:pt x="108001" y="108000"/>
                </a:moveTo>
                <a:lnTo>
                  <a:pt x="108001" y="6749999"/>
                </a:lnTo>
                <a:lnTo>
                  <a:pt x="12084000" y="6749999"/>
                </a:lnTo>
                <a:lnTo>
                  <a:pt x="12084000" y="108000"/>
                </a:lnTo>
                <a:close/>
                <a:moveTo>
                  <a:pt x="0" y="0"/>
                </a:moveTo>
                <a:lnTo>
                  <a:pt x="1" y="0"/>
                </a:lnTo>
                <a:lnTo>
                  <a:pt x="12192000" y="0"/>
                </a:lnTo>
                <a:lnTo>
                  <a:pt x="12192000" y="6857999"/>
                </a:lnTo>
                <a:lnTo>
                  <a:pt x="1"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0" name="Picture 9" descr="A star in the background&#10;&#10;Description generated with high confidence">
            <a:extLst>
              <a:ext uri="{FF2B5EF4-FFF2-40B4-BE49-F238E27FC236}">
                <a16:creationId xmlns:a16="http://schemas.microsoft.com/office/drawing/2014/main" id="{1EB78F37-ED4C-4686-AFCC-BF511BA527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75439" y="108745"/>
            <a:ext cx="5417792" cy="6635005"/>
          </a:xfrm>
          <a:prstGeom prst="rect">
            <a:avLst/>
          </a:prstGeom>
        </p:spPr>
      </p:pic>
      <p:grpSp>
        <p:nvGrpSpPr>
          <p:cNvPr id="45" name="Group 44">
            <a:extLst>
              <a:ext uri="{FF2B5EF4-FFF2-40B4-BE49-F238E27FC236}">
                <a16:creationId xmlns:a16="http://schemas.microsoft.com/office/drawing/2014/main" id="{00D551C8-4BF9-413C-A7A0-7C874EA0C1EB}"/>
              </a:ext>
            </a:extLst>
          </p:cNvPr>
          <p:cNvGrpSpPr/>
          <p:nvPr userDrawn="1"/>
        </p:nvGrpSpPr>
        <p:grpSpPr>
          <a:xfrm>
            <a:off x="7682767" y="1707806"/>
            <a:ext cx="3442387" cy="3442387"/>
            <a:chOff x="2514599" y="1566862"/>
            <a:chExt cx="3810001" cy="3810001"/>
          </a:xfrm>
          <a:effectLst>
            <a:glow rad="101600">
              <a:schemeClr val="accent2">
                <a:satMod val="175000"/>
                <a:alpha val="18000"/>
              </a:schemeClr>
            </a:glow>
          </a:effectLst>
        </p:grpSpPr>
        <p:cxnSp>
          <p:nvCxnSpPr>
            <p:cNvPr id="46" name="Straight Connector 45">
              <a:extLst>
                <a:ext uri="{FF2B5EF4-FFF2-40B4-BE49-F238E27FC236}">
                  <a16:creationId xmlns:a16="http://schemas.microsoft.com/office/drawing/2014/main" id="{9B40F6CC-7795-4615-90F1-11497899DD3A}"/>
                </a:ext>
              </a:extLst>
            </p:cNvPr>
            <p:cNvCxnSpPr/>
            <p:nvPr/>
          </p:nvCxnSpPr>
          <p:spPr>
            <a:xfrm>
              <a:off x="251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9DD442-0FCD-4DA1-84E0-2E386C66959A}"/>
                </a:ext>
              </a:extLst>
            </p:cNvPr>
            <p:cNvCxnSpPr/>
            <p:nvPr/>
          </p:nvCxnSpPr>
          <p:spPr>
            <a:xfrm>
              <a:off x="2895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94EC30-C68F-4F8F-A11C-8A12D4C44359}"/>
                </a:ext>
              </a:extLst>
            </p:cNvPr>
            <p:cNvCxnSpPr/>
            <p:nvPr/>
          </p:nvCxnSpPr>
          <p:spPr>
            <a:xfrm>
              <a:off x="3276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9D75E9-9ABA-49DA-8C08-01690B2048D6}"/>
                </a:ext>
              </a:extLst>
            </p:cNvPr>
            <p:cNvCxnSpPr/>
            <p:nvPr/>
          </p:nvCxnSpPr>
          <p:spPr>
            <a:xfrm>
              <a:off x="3657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F629BA-5818-4F68-84E0-9709E53CCE12}"/>
                </a:ext>
              </a:extLst>
            </p:cNvPr>
            <p:cNvCxnSpPr/>
            <p:nvPr/>
          </p:nvCxnSpPr>
          <p:spPr>
            <a:xfrm>
              <a:off x="4038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66E45C-2D7B-4E77-AB2D-087DD07929C9}"/>
                </a:ext>
              </a:extLst>
            </p:cNvPr>
            <p:cNvCxnSpPr/>
            <p:nvPr/>
          </p:nvCxnSpPr>
          <p:spPr>
            <a:xfrm>
              <a:off x="4419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C559F57-DF51-477A-9664-F0A6E4593345}"/>
                </a:ext>
              </a:extLst>
            </p:cNvPr>
            <p:cNvCxnSpPr/>
            <p:nvPr/>
          </p:nvCxnSpPr>
          <p:spPr>
            <a:xfrm>
              <a:off x="4800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1DE1A2-6CF2-4830-836F-E2B649B096AF}"/>
                </a:ext>
              </a:extLst>
            </p:cNvPr>
            <p:cNvCxnSpPr/>
            <p:nvPr/>
          </p:nvCxnSpPr>
          <p:spPr>
            <a:xfrm>
              <a:off x="5181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2986E8-9A85-40DF-88CF-4589415D686E}"/>
                </a:ext>
              </a:extLst>
            </p:cNvPr>
            <p:cNvCxnSpPr/>
            <p:nvPr/>
          </p:nvCxnSpPr>
          <p:spPr>
            <a:xfrm>
              <a:off x="5562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6F3BC4-5CDA-4ADE-8C98-B45EEEA9E822}"/>
                </a:ext>
              </a:extLst>
            </p:cNvPr>
            <p:cNvCxnSpPr/>
            <p:nvPr/>
          </p:nvCxnSpPr>
          <p:spPr>
            <a:xfrm>
              <a:off x="5943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BB92487-E701-4906-B242-5E896B1FC968}"/>
                </a:ext>
              </a:extLst>
            </p:cNvPr>
            <p:cNvCxnSpPr/>
            <p:nvPr/>
          </p:nvCxnSpPr>
          <p:spPr>
            <a:xfrm>
              <a:off x="6324600" y="1566862"/>
              <a:ext cx="0" cy="3809998"/>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FFED390-C005-488A-801D-51F5E5D5E636}"/>
                </a:ext>
              </a:extLst>
            </p:cNvPr>
            <p:cNvCxnSpPr/>
            <p:nvPr/>
          </p:nvCxnSpPr>
          <p:spPr>
            <a:xfrm rot="5400000">
              <a:off x="4419598" y="-338136"/>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ECF5DE-7D63-4E09-A990-9EFE8F3E2444}"/>
                </a:ext>
              </a:extLst>
            </p:cNvPr>
            <p:cNvCxnSpPr/>
            <p:nvPr/>
          </p:nvCxnSpPr>
          <p:spPr>
            <a:xfrm rot="5400000">
              <a:off x="4419598" y="42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F82FBE-68FB-4DEB-8029-66924BDA4D1E}"/>
                </a:ext>
              </a:extLst>
            </p:cNvPr>
            <p:cNvCxnSpPr/>
            <p:nvPr/>
          </p:nvCxnSpPr>
          <p:spPr>
            <a:xfrm rot="5400000">
              <a:off x="4419598" y="423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E1BB4E-09B6-4106-BDE3-A38644EF47E1}"/>
                </a:ext>
              </a:extLst>
            </p:cNvPr>
            <p:cNvCxnSpPr/>
            <p:nvPr/>
          </p:nvCxnSpPr>
          <p:spPr>
            <a:xfrm rot="5400000">
              <a:off x="4419598" y="804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FE8515-C6DF-47C8-B17B-D1488CFB34EB}"/>
                </a:ext>
              </a:extLst>
            </p:cNvPr>
            <p:cNvCxnSpPr/>
            <p:nvPr/>
          </p:nvCxnSpPr>
          <p:spPr>
            <a:xfrm rot="5400000">
              <a:off x="4419598" y="1185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D81FB4-C78B-4F71-83FF-F3BA73E121ED}"/>
                </a:ext>
              </a:extLst>
            </p:cNvPr>
            <p:cNvCxnSpPr/>
            <p:nvPr/>
          </p:nvCxnSpPr>
          <p:spPr>
            <a:xfrm rot="5400000">
              <a:off x="4419598" y="1566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6C6E5D-0A27-4FFE-8A9F-0B4550BE631B}"/>
                </a:ext>
              </a:extLst>
            </p:cNvPr>
            <p:cNvCxnSpPr/>
            <p:nvPr/>
          </p:nvCxnSpPr>
          <p:spPr>
            <a:xfrm rot="5400000">
              <a:off x="4419598" y="1947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C5B91D-89A8-4C76-B499-BEA540B1F253}"/>
                </a:ext>
              </a:extLst>
            </p:cNvPr>
            <p:cNvCxnSpPr/>
            <p:nvPr/>
          </p:nvCxnSpPr>
          <p:spPr>
            <a:xfrm rot="5400000">
              <a:off x="4419598" y="2328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6B5249-941F-4ED5-8297-FB24511B0114}"/>
                </a:ext>
              </a:extLst>
            </p:cNvPr>
            <p:cNvCxnSpPr/>
            <p:nvPr/>
          </p:nvCxnSpPr>
          <p:spPr>
            <a:xfrm rot="5400000">
              <a:off x="4419598" y="2709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B647CA6-2EEA-4936-AC3F-369D8F873A1D}"/>
                </a:ext>
              </a:extLst>
            </p:cNvPr>
            <p:cNvCxnSpPr/>
            <p:nvPr/>
          </p:nvCxnSpPr>
          <p:spPr>
            <a:xfrm rot="5400000">
              <a:off x="4419598" y="3090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CDA9DB4-338F-40E7-96CE-4D323CD63D2D}"/>
                </a:ext>
              </a:extLst>
            </p:cNvPr>
            <p:cNvCxnSpPr/>
            <p:nvPr/>
          </p:nvCxnSpPr>
          <p:spPr>
            <a:xfrm rot="5400000">
              <a:off x="4419598" y="3471864"/>
              <a:ext cx="0" cy="3809997"/>
            </a:xfrm>
            <a:prstGeom prst="line">
              <a:avLst/>
            </a:prstGeom>
            <a:ln w="12700">
              <a:gradFill>
                <a:gsLst>
                  <a:gs pos="0">
                    <a:schemeClr val="accent2">
                      <a:lumMod val="75000"/>
                    </a:schemeClr>
                  </a:gs>
                  <a:gs pos="100000">
                    <a:schemeClr val="accent1">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037617" y="2321292"/>
            <a:ext cx="4680000" cy="2215415"/>
          </a:xfrm>
          <a:noFill/>
        </p:spPr>
        <p:txBody>
          <a:bodyPr wrap="square" rtlCol="0">
            <a:spAutoFit/>
            <a:scene3d>
              <a:camera prst="perspectiveContrastingLeftFacing" fov="6300000">
                <a:rot lat="20400000" lon="1200000" rev="0"/>
              </a:camera>
              <a:lightRig rig="freezing" dir="t">
                <a:rot lat="0" lon="0" rev="600000"/>
              </a:lightRig>
            </a:scene3d>
            <a:sp3d extrusionH="196850" contourW="25400" prstMaterial="clear">
              <a:bevelT w="44450" h="38100" prst="relaxedInset"/>
              <a:bevelB w="82550" h="38100" prst="coolSlant"/>
              <a:contourClr>
                <a:schemeClr val="accent1">
                  <a:lumMod val="20000"/>
                  <a:lumOff val="80000"/>
                </a:schemeClr>
              </a:contourClr>
            </a:sp3d>
          </a:bodyPr>
          <a:lstStyle>
            <a:lvl1pPr>
              <a:defRPr lang="en-ZA" sz="7000" b="1" spc="-600" dirty="0">
                <a:gradFill>
                  <a:gsLst>
                    <a:gs pos="0">
                      <a:srgbClr val="C5ECF1"/>
                    </a:gs>
                    <a:gs pos="48000">
                      <a:srgbClr val="6FC0EF"/>
                    </a:gs>
                    <a:gs pos="48000">
                      <a:srgbClr val="235FA8"/>
                    </a:gs>
                    <a:gs pos="98230">
                      <a:schemeClr val="bg1"/>
                    </a:gs>
                    <a:gs pos="79000">
                      <a:srgbClr val="FDFCFC"/>
                    </a:gs>
                  </a:gsLst>
                  <a:lin ang="5400000" scaled="1"/>
                </a:gradFill>
                <a:effectLst>
                  <a:glow rad="152400">
                    <a:srgbClr val="7030A0">
                      <a:alpha val="40000"/>
                    </a:srgbClr>
                  </a:glow>
                  <a:outerShdw blurRad="25400" dist="25400" dir="2400000" algn="tl" rotWithShape="0">
                    <a:srgbClr val="FF0066"/>
                  </a:outerShdw>
                </a:effectLst>
                <a:latin typeface="Century Gothic" panose="020B0502020202020204" pitchFamily="34" charset="0"/>
                <a:ea typeface="Tahoma" panose="020B0604030504040204" pitchFamily="34" charset="0"/>
                <a:cs typeface="Arial" panose="020B0604020202020204" pitchFamily="34" charset="0"/>
              </a:defRPr>
            </a:lvl1pPr>
          </a:lstStyle>
          <a:p>
            <a:pPr marL="0" lvl="0">
              <a:lnSpc>
                <a:spcPts val="9000"/>
              </a:lnSpc>
            </a:pPr>
            <a:r>
              <a:rPr lang="en-US" noProof="0"/>
              <a:t>EDIT  YOUR RETRO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035922" y="5154839"/>
            <a:ext cx="4736077" cy="787411"/>
          </a:xfrm>
          <a:solidFill>
            <a:schemeClr val="tx1"/>
          </a:solidFill>
        </p:spPr>
        <p:txBody>
          <a:bodyPr vert="horz" lIns="180000" tIns="72000" rIns="180000" bIns="72000" rtlCol="0" anchor="ctr">
            <a:noAutofit/>
          </a:bodyPr>
          <a:lstStyle>
            <a:lvl1pPr marL="0" indent="0" algn="ctr">
              <a:buNone/>
              <a:defRPr lang="en-ZA" sz="1600" dirty="0">
                <a:solidFill>
                  <a:schemeClr val="bg1"/>
                </a:solidFill>
                <a:latin typeface="Courier New" panose="02070309020205020404" pitchFamily="49" charset="0"/>
                <a:cs typeface="Courier New" panose="02070309020205020404" pitchFamily="49" charset="0"/>
              </a:defRPr>
            </a:lvl1pPr>
          </a:lstStyle>
          <a:p>
            <a:pPr marL="266700" lvl="0" indent="-266700" algn="ctr"/>
            <a:r>
              <a:rPr lang="en-US" noProof="0"/>
              <a:t>Click to edit Master subtitle style</a:t>
            </a:r>
          </a:p>
        </p:txBody>
      </p:sp>
      <p:sp>
        <p:nvSpPr>
          <p:cNvPr id="42" name="Isosceles Triangle 41">
            <a:extLst>
              <a:ext uri="{FF2B5EF4-FFF2-40B4-BE49-F238E27FC236}">
                <a16:creationId xmlns:a16="http://schemas.microsoft.com/office/drawing/2014/main" id="{F4E64290-5ADA-4894-8496-DE46331C2910}"/>
              </a:ext>
            </a:extLst>
          </p:cNvPr>
          <p:cNvSpPr/>
          <p:nvPr userDrawn="1"/>
        </p:nvSpPr>
        <p:spPr>
          <a:xfrm rot="10800000">
            <a:off x="9033704" y="321681"/>
            <a:ext cx="740512" cy="503107"/>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Isosceles Triangle 42">
            <a:extLst>
              <a:ext uri="{FF2B5EF4-FFF2-40B4-BE49-F238E27FC236}">
                <a16:creationId xmlns:a16="http://schemas.microsoft.com/office/drawing/2014/main" id="{A3FE7ACA-32BB-4E3D-B271-8F185C3CD0EE}"/>
              </a:ext>
            </a:extLst>
          </p:cNvPr>
          <p:cNvSpPr/>
          <p:nvPr userDrawn="1"/>
        </p:nvSpPr>
        <p:spPr>
          <a:xfrm rot="10800000">
            <a:off x="8559341" y="1181736"/>
            <a:ext cx="1689239" cy="1147676"/>
          </a:xfrm>
          <a:prstGeom prst="triangle">
            <a:avLst/>
          </a:prstGeom>
          <a:gradFill>
            <a:gsLst>
              <a:gs pos="0">
                <a:schemeClr val="accent2"/>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Isosceles Triangle 43">
            <a:extLst>
              <a:ext uri="{FF2B5EF4-FFF2-40B4-BE49-F238E27FC236}">
                <a16:creationId xmlns:a16="http://schemas.microsoft.com/office/drawing/2014/main" id="{22823DFC-317B-4932-ABC6-21D5B262D756}"/>
              </a:ext>
            </a:extLst>
          </p:cNvPr>
          <p:cNvSpPr/>
          <p:nvPr userDrawn="1"/>
        </p:nvSpPr>
        <p:spPr>
          <a:xfrm>
            <a:off x="9131089" y="6105745"/>
            <a:ext cx="545742" cy="370779"/>
          </a:xfrm>
          <a:prstGeom prst="triangle">
            <a:avLst/>
          </a:prstGeom>
          <a:gradFill>
            <a:gsLst>
              <a:gs pos="0">
                <a:schemeClr val="accent2"/>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4939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9" name="Pentagon 8" descr="Decorative Pentagon">
            <a:extLst>
              <a:ext uri="{FF2B5EF4-FFF2-40B4-BE49-F238E27FC236}">
                <a16:creationId xmlns:a16="http://schemas.microsoft.com/office/drawing/2014/main" id="{9CFDF63F-F228-483C-86A1-DA0EC8FF6AFA}"/>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entagon 12" descr="Decorative Pentagon">
            <a:extLst>
              <a:ext uri="{FF2B5EF4-FFF2-40B4-BE49-F238E27FC236}">
                <a16:creationId xmlns:a16="http://schemas.microsoft.com/office/drawing/2014/main" id="{C67F7F63-2B40-4EA2-AAA1-0C079C3CAE8B}"/>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Pentagon 13" descr="Decorative Pentagon">
            <a:extLst>
              <a:ext uri="{FF2B5EF4-FFF2-40B4-BE49-F238E27FC236}">
                <a16:creationId xmlns:a16="http://schemas.microsoft.com/office/drawing/2014/main" id="{A8DAE09D-74D4-443E-BAE5-7F5C4C87E34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entagon 14" descr="Decorative Pentagon">
            <a:extLst>
              <a:ext uri="{FF2B5EF4-FFF2-40B4-BE49-F238E27FC236}">
                <a16:creationId xmlns:a16="http://schemas.microsoft.com/office/drawing/2014/main" id="{38616A45-E00B-4F8A-9731-69E7E8979C7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entagon 15" descr="Decorative Pentagon">
            <a:extLst>
              <a:ext uri="{FF2B5EF4-FFF2-40B4-BE49-F238E27FC236}">
                <a16:creationId xmlns:a16="http://schemas.microsoft.com/office/drawing/2014/main" id="{7AFDA987-4A5F-43E3-9E79-4B55AB7F27A7}"/>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7" name="Straight Connector 16">
            <a:extLst>
              <a:ext uri="{FF2B5EF4-FFF2-40B4-BE49-F238E27FC236}">
                <a16:creationId xmlns:a16="http://schemas.microsoft.com/office/drawing/2014/main" id="{BFCA193A-09AA-4164-9400-3CD9F4ACE70B}"/>
              </a:ext>
              <a:ext uri="{C183D7F6-B498-43B3-948B-1728B52AA6E4}">
                <adec:decorative xmlns:adec="http://schemas.microsoft.com/office/drawing/2017/decorative" val="1"/>
              </a:ext>
            </a:extLst>
          </p:cNvPr>
          <p:cNvCxnSpPr>
            <a:cxnSpLocks/>
          </p:cNvCxnSpPr>
          <p:nvPr userDrawn="1"/>
        </p:nvCxnSpPr>
        <p:spPr>
          <a:xfrm flipV="1">
            <a:off x="6101943" y="1978147"/>
            <a:ext cx="0" cy="2368624"/>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
        <p:nvSpPr>
          <p:cNvPr id="18" name="Text Placeholder 4">
            <a:extLst>
              <a:ext uri="{FF2B5EF4-FFF2-40B4-BE49-F238E27FC236}">
                <a16:creationId xmlns:a16="http://schemas.microsoft.com/office/drawing/2014/main" id="{2DE808D1-4CE0-494C-8377-D861C1270306}"/>
              </a:ext>
            </a:extLst>
          </p:cNvPr>
          <p:cNvSpPr>
            <a:spLocks noGrp="1"/>
          </p:cNvSpPr>
          <p:nvPr>
            <p:ph type="body" sz="quarter" idx="3" hasCustomPrompt="1"/>
          </p:nvPr>
        </p:nvSpPr>
        <p:spPr>
          <a:xfrm>
            <a:off x="6299887" y="1152000"/>
            <a:ext cx="5472113" cy="360000"/>
          </a:xfrm>
        </p:spPr>
        <p:txBody>
          <a:bodyPr vert="horz" lIns="0" tIns="0" rIns="0" bIns="0" rtlCol="0" anchor="t">
            <a:noAutofit/>
          </a:bodyPr>
          <a:lstStyle>
            <a:lvl1pPr>
              <a:defRPr lang="en-US" sz="2400" b="1"/>
            </a:lvl1pPr>
          </a:lstStyle>
          <a:p>
            <a:pPr marL="0" lvl="0" indent="0">
              <a:buNone/>
            </a:pPr>
            <a:r>
              <a:rPr lang="en-US" noProof="0"/>
              <a:t>Edit Master text styles</a:t>
            </a:r>
          </a:p>
        </p:txBody>
      </p:sp>
      <p:sp>
        <p:nvSpPr>
          <p:cNvPr id="19" name="Content Placeholder 5">
            <a:extLst>
              <a:ext uri="{FF2B5EF4-FFF2-40B4-BE49-F238E27FC236}">
                <a16:creationId xmlns:a16="http://schemas.microsoft.com/office/drawing/2014/main" id="{23DA5241-919D-4172-8D3A-EFB856CE5889}"/>
              </a:ext>
            </a:extLst>
          </p:cNvPr>
          <p:cNvSpPr>
            <a:spLocks noGrp="1"/>
          </p:cNvSpPr>
          <p:nvPr>
            <p:ph sz="quarter" idx="4" hasCustomPrompt="1"/>
          </p:nvPr>
        </p:nvSpPr>
        <p:spPr>
          <a:xfrm>
            <a:off x="6299887" y="1581663"/>
            <a:ext cx="5472113"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53525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Pentagon 6" descr="Decorative Pentagon">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entagon 7" descr="Decorative Pentagon">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 name="Title 1">
            <a:extLst>
              <a:ext uri="{FF2B5EF4-FFF2-40B4-BE49-F238E27FC236}">
                <a16:creationId xmlns:a16="http://schemas.microsoft.com/office/drawing/2014/main" id="{49FACD5E-7735-4201-A673-C1293B32C718}"/>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255497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Pentagon 6" descr="Decorative Pentagon">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entagon 7" descr="Decorative Pentagon">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2" name="Title 1">
            <a:extLst>
              <a:ext uri="{FF2B5EF4-FFF2-40B4-BE49-F238E27FC236}">
                <a16:creationId xmlns:a16="http://schemas.microsoft.com/office/drawing/2014/main" id="{0656A78A-2095-49B7-B41C-CAEE526DC1F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3" name="Text Placeholder 3">
            <a:extLst>
              <a:ext uri="{FF2B5EF4-FFF2-40B4-BE49-F238E27FC236}">
                <a16:creationId xmlns:a16="http://schemas.microsoft.com/office/drawing/2014/main" id="{B4F63BC6-4C4E-4F33-A438-5D4DAF8FF81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F721BB8D-FE11-4B7F-A4C5-0C45B602940D}"/>
              </a:ext>
            </a:extLst>
          </p:cNvPr>
          <p:cNvSpPr>
            <a:spLocks noGrp="1"/>
          </p:cNvSpPr>
          <p:nvPr>
            <p:ph idx="1" hasCustomPrompt="1"/>
          </p:nvPr>
        </p:nvSpPr>
        <p:spPr>
          <a:xfrm>
            <a:off x="5183188" y="457201"/>
            <a:ext cx="6172200"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1516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Pentagon 6" descr="Decorative Pentagon">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entagon 7" descr="Decorative Pentagon">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2" name="Title 1">
            <a:extLst>
              <a:ext uri="{FF2B5EF4-FFF2-40B4-BE49-F238E27FC236}">
                <a16:creationId xmlns:a16="http://schemas.microsoft.com/office/drawing/2014/main" id="{4A169961-3E13-46E0-A5A9-4B9363FA3A6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3" name="Text Placeholder 3">
            <a:extLst>
              <a:ext uri="{FF2B5EF4-FFF2-40B4-BE49-F238E27FC236}">
                <a16:creationId xmlns:a16="http://schemas.microsoft.com/office/drawing/2014/main" id="{AA10E804-9793-4058-9C4E-69337CBCEDD9}"/>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Picture Placeholder 2">
            <a:extLst>
              <a:ext uri="{FF2B5EF4-FFF2-40B4-BE49-F238E27FC236}">
                <a16:creationId xmlns:a16="http://schemas.microsoft.com/office/drawing/2014/main" id="{7B465D63-4FBE-45A8-A1B3-0D4DC0C8B958}"/>
              </a:ext>
            </a:extLst>
          </p:cNvPr>
          <p:cNvSpPr>
            <a:spLocks noGrp="1"/>
          </p:cNvSpPr>
          <p:nvPr>
            <p:ph type="pic" idx="1"/>
          </p:nvPr>
        </p:nvSpPr>
        <p:spPr>
          <a:xfrm>
            <a:off x="5183188" y="457201"/>
            <a:ext cx="6172200" cy="540385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929266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entagon 6" descr="Decorative Pentagon">
            <a:extLst>
              <a:ext uri="{FF2B5EF4-FFF2-40B4-BE49-F238E27FC236}">
                <a16:creationId xmlns:a16="http://schemas.microsoft.com/office/drawing/2014/main" id="{9C883D39-C546-456C-929E-786641BD7381}"/>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entagon 7" descr="Decorative Pentagon">
            <a:extLst>
              <a:ext uri="{FF2B5EF4-FFF2-40B4-BE49-F238E27FC236}">
                <a16:creationId xmlns:a16="http://schemas.microsoft.com/office/drawing/2014/main" id="{BEA967A8-A437-4F5D-B257-FD192612A24C}"/>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342ADD6F-D7B3-466A-BC8C-AA5089DC8B49}"/>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9B25C1BD-0E4D-4C06-9457-D52D1FC5A67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9404625F-67F0-48C0-AB4A-0D13E571D24B}"/>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5/18/2020</a:t>
            </a:fld>
            <a:endParaRPr lang="en-US"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0" name="Pentagon 9" descr="Decorative Pentagon">
            <a:extLst>
              <a:ext uri="{FF2B5EF4-FFF2-40B4-BE49-F238E27FC236}">
                <a16:creationId xmlns:a16="http://schemas.microsoft.com/office/drawing/2014/main" id="{94F1F306-459B-42AB-944C-57B16D2BD4AF}"/>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DEBF9A23-0C9A-4827-8A5B-8557BE910BC2}"/>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72BEF452-6D6C-4699-AF32-EA304D451973}"/>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entagon 12" descr="Decorative Pentagon">
            <a:extLst>
              <a:ext uri="{FF2B5EF4-FFF2-40B4-BE49-F238E27FC236}">
                <a16:creationId xmlns:a16="http://schemas.microsoft.com/office/drawing/2014/main" id="{0C92A4E0-5720-48DD-ACA8-D54F60E23326}"/>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Pentagon 13" descr="Decorative Pentagon">
            <a:extLst>
              <a:ext uri="{FF2B5EF4-FFF2-40B4-BE49-F238E27FC236}">
                <a16:creationId xmlns:a16="http://schemas.microsoft.com/office/drawing/2014/main" id="{058C547C-BCC3-4520-9752-9A42AD6E2638}"/>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5" name="Straight Connector 14">
            <a:extLst>
              <a:ext uri="{FF2B5EF4-FFF2-40B4-BE49-F238E27FC236}">
                <a16:creationId xmlns:a16="http://schemas.microsoft.com/office/drawing/2014/main" id="{CDEA2F2B-DE22-4057-B229-29346B994EA4}"/>
              </a:ext>
              <a:ext uri="{C183D7F6-B498-43B3-948B-1728B52AA6E4}">
                <adec:decorative xmlns:adec="http://schemas.microsoft.com/office/drawing/2017/decorative" val="1"/>
              </a:ext>
            </a:extLst>
          </p:cNvPr>
          <p:cNvCxnSpPr>
            <a:cxnSpLocks/>
          </p:cNvCxnSpPr>
          <p:nvPr userDrawn="1"/>
        </p:nvCxnSpPr>
        <p:spPr>
          <a:xfrm flipV="1">
            <a:off x="6101943" y="1978147"/>
            <a:ext cx="0" cy="2368624"/>
          </a:xfrm>
          <a:prstGeom prst="line">
            <a:avLst/>
          </a:prstGeom>
          <a:ln>
            <a:solidFill>
              <a:srgbClr val="DFAA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8C39B41-D8B5-4052-B551-9B5525EAA8B6}" type="datetimeFigureOut">
              <a:rPr lang="en-US" smtClean="0"/>
              <a:t>5/18/2020</a:t>
            </a:fld>
            <a:endParaRPr lang="en-US" dirty="0"/>
          </a:p>
        </p:txBody>
      </p:sp>
      <p:sp>
        <p:nvSpPr>
          <p:cNvPr id="5" name="Footer Placeholder 3"/>
          <p:cNvSpPr>
            <a:spLocks noGrp="1"/>
          </p:cNvSpPr>
          <p:nvPr>
            <p:ph type="ftr" sz="quarter" idx="11"/>
          </p:nvPr>
        </p:nvSpPr>
        <p:spPr/>
        <p:txBody>
          <a:bodyPr/>
          <a:lstStyle/>
          <a:p>
            <a:endParaRPr lang="en-US" noProof="0" dirty="0"/>
          </a:p>
        </p:txBody>
      </p:sp>
      <p:sp>
        <p:nvSpPr>
          <p:cNvPr id="6" name="Slide Number Placeholder 4"/>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F52491F7-6DE6-4427-B59A-C9E005DB8DE0}"/>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69913666-DB35-4930-81C5-E6E965EA1F6F}"/>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302C439C-D2ED-4F24-8589-6F1C32543BC4}"/>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24A01C6F-0BA7-4913-A350-4BDFBCF44B0C}"/>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004305B8-B991-4FF0-BCC8-0AA3D227FA02}"/>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3061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94136C-8742-45B2-AF27-D93DF72833A9}" type="datetimeFigureOut">
              <a:rPr lang="en-US" smtClean="0"/>
              <a:t>5/18/2020</a:t>
            </a:fld>
            <a:endParaRPr lang="en-US" dirty="0"/>
          </a:p>
        </p:txBody>
      </p:sp>
      <p:sp>
        <p:nvSpPr>
          <p:cNvPr id="5" name="Footer Placeholder 2"/>
          <p:cNvSpPr>
            <a:spLocks noGrp="1"/>
          </p:cNvSpPr>
          <p:nvPr>
            <p:ph type="ftr" sz="quarter" idx="11"/>
          </p:nvPr>
        </p:nvSpPr>
        <p:spPr/>
        <p:txBody>
          <a:bodyPr/>
          <a:lstStyle/>
          <a:p>
            <a:endParaRPr lang="en-US" noProof="0" dirty="0"/>
          </a:p>
        </p:txBody>
      </p:sp>
      <p:sp>
        <p:nvSpPr>
          <p:cNvPr id="6" name="Slide Number Placeholder 3"/>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0BEF2D08-6A87-4F79-90F9-808B386223E8}"/>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1F79D254-EBB0-4252-A2E6-286C6E62EA83}"/>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88E01588-A3D0-4F0D-A07D-85F1C9023B5B}"/>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477BB49D-4D2D-44D9-8E51-5B9AF5798F5D}"/>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5F649DAD-4E8C-4076-9579-C797ABC36F6D}"/>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64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2ABBEA6-7C60-4B02-AE87-00D78D8422AF}" type="datetimeFigureOut">
              <a:rPr lang="en-US" smtClean="0"/>
              <a:t>5/18/2020</a:t>
            </a:fld>
            <a:endParaRPr lang="en-US" dirty="0"/>
          </a:p>
        </p:txBody>
      </p:sp>
      <p:sp>
        <p:nvSpPr>
          <p:cNvPr id="5" name="Footer Placeholder 5"/>
          <p:cNvSpPr>
            <a:spLocks noGrp="1"/>
          </p:cNvSpPr>
          <p:nvPr>
            <p:ph type="ftr" sz="quarter" idx="11"/>
          </p:nvPr>
        </p:nvSpPr>
        <p:spPr/>
        <p:txBody>
          <a:bodyPr/>
          <a:lstStyle/>
          <a:p>
            <a:endParaRPr lang="en-US" noProof="0" dirty="0"/>
          </a:p>
        </p:txBody>
      </p:sp>
      <p:sp>
        <p:nvSpPr>
          <p:cNvPr id="6"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57493C1B-EB27-4252-A43D-FCF61B62109B}"/>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B16B3D40-32B9-4540-B251-1BB736DFC8B4}"/>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8666CA2A-C7A8-4985-BDFF-348C799C4EF0}"/>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143ED313-E2EB-4E9B-ABA6-5A47726D9EFF}"/>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7A7F6B60-7A43-43A8-9CB9-2B31F4B8381D}"/>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0542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8" name="Pentagon 7" descr="Decorative Pentagon">
            <a:extLst>
              <a:ext uri="{FF2B5EF4-FFF2-40B4-BE49-F238E27FC236}">
                <a16:creationId xmlns:a16="http://schemas.microsoft.com/office/drawing/2014/main" id="{B9519BCB-6448-4D63-8102-424527226148}"/>
              </a:ext>
            </a:extLst>
          </p:cNvPr>
          <p:cNvSpPr/>
          <p:nvPr userDrawn="1"/>
        </p:nvSpPr>
        <p:spPr>
          <a:xfrm rot="20343812">
            <a:off x="4203000" y="4958316"/>
            <a:ext cx="1756955" cy="1673292"/>
          </a:xfrm>
          <a:prstGeom prst="pentag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entagon 8" descr="Decorative Pentagon">
            <a:extLst>
              <a:ext uri="{FF2B5EF4-FFF2-40B4-BE49-F238E27FC236}">
                <a16:creationId xmlns:a16="http://schemas.microsoft.com/office/drawing/2014/main" id="{B416330D-BCF6-4328-96F0-5A676C832DBB}"/>
              </a:ext>
            </a:extLst>
          </p:cNvPr>
          <p:cNvSpPr/>
          <p:nvPr userDrawn="1"/>
        </p:nvSpPr>
        <p:spPr>
          <a:xfrm rot="9580640">
            <a:off x="5319672" y="4767992"/>
            <a:ext cx="1189880" cy="1133219"/>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Pentagon 9" descr="Decorative Pentagon">
            <a:extLst>
              <a:ext uri="{FF2B5EF4-FFF2-40B4-BE49-F238E27FC236}">
                <a16:creationId xmlns:a16="http://schemas.microsoft.com/office/drawing/2014/main" id="{EF0B6224-D2E7-4C12-B6A0-A5DB5D9ACB96}"/>
              </a:ext>
            </a:extLst>
          </p:cNvPr>
          <p:cNvSpPr/>
          <p:nvPr userDrawn="1"/>
        </p:nvSpPr>
        <p:spPr>
          <a:xfrm rot="14352768">
            <a:off x="10166922" y="839584"/>
            <a:ext cx="757111" cy="721058"/>
          </a:xfrm>
          <a:prstGeom prst="pentagon">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entagon 10" descr="Decorative Pentagon">
            <a:extLst>
              <a:ext uri="{FF2B5EF4-FFF2-40B4-BE49-F238E27FC236}">
                <a16:creationId xmlns:a16="http://schemas.microsoft.com/office/drawing/2014/main" id="{51DCF013-6E92-413B-999E-CE7836F43235}"/>
              </a:ext>
            </a:extLst>
          </p:cNvPr>
          <p:cNvSpPr/>
          <p:nvPr userDrawn="1"/>
        </p:nvSpPr>
        <p:spPr>
          <a:xfrm rot="6795563">
            <a:off x="10691432" y="717562"/>
            <a:ext cx="406272" cy="386926"/>
          </a:xfrm>
          <a:prstGeom prst="pentagon">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entagon 11" descr="Decorative Pentagon">
            <a:extLst>
              <a:ext uri="{FF2B5EF4-FFF2-40B4-BE49-F238E27FC236}">
                <a16:creationId xmlns:a16="http://schemas.microsoft.com/office/drawing/2014/main" id="{BB99E354-8035-44A7-B6D5-B414185B27AC}"/>
              </a:ext>
            </a:extLst>
          </p:cNvPr>
          <p:cNvSpPr/>
          <p:nvPr userDrawn="1"/>
        </p:nvSpPr>
        <p:spPr>
          <a:xfrm rot="6795563">
            <a:off x="11499862" y="319403"/>
            <a:ext cx="139300" cy="132667"/>
          </a:xfrm>
          <a:prstGeom prst="pentagon">
            <a:avLst/>
          </a:prstGeom>
          <a:solidFill>
            <a:srgbClr val="9F75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52026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image" Target="../media/image5.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8">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9">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0">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5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624D31-43A5-475A-80CF-332C9F6DCF35}" type="datetimeFigureOut">
              <a:rPr lang="en-US" smtClean="0"/>
              <a:t>5/18/2020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9B51A1E-902D-48AF-9020-955120F399B6}" type="slidenum">
              <a:rPr lang="en-US" noProof="0" smtClean="0"/>
              <a:pPr/>
              <a:t>‹#›</a:t>
            </a:fld>
            <a:endParaRPr lang="en-US" noProof="0" dirty="0"/>
          </a:p>
        </p:txBody>
      </p:sp>
      <p:sp>
        <p:nvSpPr>
          <p:cNvPr id="13" name="Rectangle 12">
            <a:extLst>
              <a:ext uri="{FF2B5EF4-FFF2-40B4-BE49-F238E27FC236}">
                <a16:creationId xmlns:a16="http://schemas.microsoft.com/office/drawing/2014/main" id="{B2910C5A-B3CE-4D38-8217-EA0E9FCDCE7A}"/>
              </a:ext>
            </a:extLst>
          </p:cNvPr>
          <p:cNvSpPr/>
          <p:nvPr userDrawn="1"/>
        </p:nvSpPr>
        <p:spPr>
          <a:xfrm>
            <a:off x="0" y="6191250"/>
            <a:ext cx="121920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D09030BB-A39E-40F4-BAB8-64F38AC5BFBC}"/>
              </a:ext>
            </a:extLst>
          </p:cNvPr>
          <p:cNvSpPr/>
          <p:nvPr userDrawn="1"/>
        </p:nvSpPr>
        <p:spPr>
          <a:xfrm>
            <a:off x="-2" y="-508000"/>
            <a:ext cx="12192002" cy="7365999"/>
          </a:xfrm>
          <a:custGeom>
            <a:avLst/>
            <a:gdLst>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2084002 w 12207886"/>
              <a:gd name="connsiteY4" fmla="*/ 0 h 6858000"/>
              <a:gd name="connsiteX5" fmla="*/ 12192002 w 12207886"/>
              <a:gd name="connsiteY5" fmla="*/ 0 h 6858000"/>
              <a:gd name="connsiteX6" fmla="*/ 12192002 w 12207886"/>
              <a:gd name="connsiteY6" fmla="*/ 1 h 6858000"/>
              <a:gd name="connsiteX7" fmla="*/ 12207884 w 12207886"/>
              <a:gd name="connsiteY7" fmla="*/ 1 h 6858000"/>
              <a:gd name="connsiteX8" fmla="*/ 12207884 w 12207886"/>
              <a:gd name="connsiteY8" fmla="*/ 10800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207884 w 12207886"/>
              <a:gd name="connsiteY8" fmla="*/ 1 h 6858000"/>
              <a:gd name="connsiteX9" fmla="*/ 12192002 w 12207886"/>
              <a:gd name="connsiteY9" fmla="*/ 108001 h 6858000"/>
              <a:gd name="connsiteX10" fmla="*/ 12192002 w 12207886"/>
              <a:gd name="connsiteY10" fmla="*/ 6750000 h 6858000"/>
              <a:gd name="connsiteX11" fmla="*/ 12207886 w 12207886"/>
              <a:gd name="connsiteY11" fmla="*/ 6750000 h 6858000"/>
              <a:gd name="connsiteX12" fmla="*/ 12207886 w 12207886"/>
              <a:gd name="connsiteY12" fmla="*/ 6858000 h 6858000"/>
              <a:gd name="connsiteX13" fmla="*/ 12192002 w 12207886"/>
              <a:gd name="connsiteY13" fmla="*/ 6858000 h 6858000"/>
              <a:gd name="connsiteX14" fmla="*/ 12192002 w 12207886"/>
              <a:gd name="connsiteY14" fmla="*/ 6858000 h 6858000"/>
              <a:gd name="connsiteX15" fmla="*/ 12084002 w 12207886"/>
              <a:gd name="connsiteY15" fmla="*/ 6858000 h 6858000"/>
              <a:gd name="connsiteX16" fmla="*/ 12084002 w 12207886"/>
              <a:gd name="connsiteY16" fmla="*/ 6858000 h 6858000"/>
              <a:gd name="connsiteX17" fmla="*/ 108003 w 12207886"/>
              <a:gd name="connsiteY17" fmla="*/ 6858000 h 6858000"/>
              <a:gd name="connsiteX18" fmla="*/ 108003 w 12207886"/>
              <a:gd name="connsiteY18" fmla="*/ 6858000 h 6858000"/>
              <a:gd name="connsiteX19" fmla="*/ 3 w 12207886"/>
              <a:gd name="connsiteY19" fmla="*/ 6858000 h 6858000"/>
              <a:gd name="connsiteX20" fmla="*/ 3 w 12207886"/>
              <a:gd name="connsiteY20" fmla="*/ 6858000 h 6858000"/>
              <a:gd name="connsiteX21" fmla="*/ 1 w 12207886"/>
              <a:gd name="connsiteY21" fmla="*/ 6858000 h 6858000"/>
              <a:gd name="connsiteX22" fmla="*/ 1 w 12207886"/>
              <a:gd name="connsiteY22" fmla="*/ 6750000 h 6858000"/>
              <a:gd name="connsiteX23" fmla="*/ 3 w 12207886"/>
              <a:gd name="connsiteY23" fmla="*/ 6750000 h 6858000"/>
              <a:gd name="connsiteX24" fmla="*/ 3 w 12207886"/>
              <a:gd name="connsiteY24" fmla="*/ 108001 h 6858000"/>
              <a:gd name="connsiteX25" fmla="*/ 0 w 12207886"/>
              <a:gd name="connsiteY25" fmla="*/ 108001 h 6858000"/>
              <a:gd name="connsiteX26" fmla="*/ 0 w 12207886"/>
              <a:gd name="connsiteY26" fmla="*/ 1 h 6858000"/>
              <a:gd name="connsiteX27" fmla="*/ 3 w 12207886"/>
              <a:gd name="connsiteY27" fmla="*/ 1 h 6858000"/>
              <a:gd name="connsiteX28" fmla="*/ 3 w 12207886"/>
              <a:gd name="connsiteY28" fmla="*/ 0 h 6858000"/>
              <a:gd name="connsiteX29" fmla="*/ 108003 w 12207886"/>
              <a:gd name="connsiteY29" fmla="*/ 0 h 6858000"/>
              <a:gd name="connsiteX30" fmla="*/ 108003 w 12207886"/>
              <a:gd name="connsiteY30" fmla="*/ 1 h 6858000"/>
              <a:gd name="connsiteX31" fmla="*/ 12084002 w 12207886"/>
              <a:gd name="connsiteY31" fmla="*/ 1 h 6858000"/>
              <a:gd name="connsiteX32" fmla="*/ 12084002 w 12207886"/>
              <a:gd name="connsiteY32"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108001 h 6858000"/>
              <a:gd name="connsiteX9" fmla="*/ 12192002 w 12207886"/>
              <a:gd name="connsiteY9" fmla="*/ 6750000 h 6858000"/>
              <a:gd name="connsiteX10" fmla="*/ 12207886 w 12207886"/>
              <a:gd name="connsiteY10" fmla="*/ 6750000 h 6858000"/>
              <a:gd name="connsiteX11" fmla="*/ 12207886 w 12207886"/>
              <a:gd name="connsiteY11" fmla="*/ 6858000 h 6858000"/>
              <a:gd name="connsiteX12" fmla="*/ 12192002 w 12207886"/>
              <a:gd name="connsiteY12" fmla="*/ 6858000 h 6858000"/>
              <a:gd name="connsiteX13" fmla="*/ 12192002 w 12207886"/>
              <a:gd name="connsiteY13" fmla="*/ 6858000 h 6858000"/>
              <a:gd name="connsiteX14" fmla="*/ 12084002 w 12207886"/>
              <a:gd name="connsiteY14" fmla="*/ 6858000 h 6858000"/>
              <a:gd name="connsiteX15" fmla="*/ 12084002 w 12207886"/>
              <a:gd name="connsiteY15" fmla="*/ 6858000 h 6858000"/>
              <a:gd name="connsiteX16" fmla="*/ 108003 w 12207886"/>
              <a:gd name="connsiteY16" fmla="*/ 6858000 h 6858000"/>
              <a:gd name="connsiteX17" fmla="*/ 108003 w 12207886"/>
              <a:gd name="connsiteY17" fmla="*/ 6858000 h 6858000"/>
              <a:gd name="connsiteX18" fmla="*/ 3 w 12207886"/>
              <a:gd name="connsiteY18" fmla="*/ 6858000 h 6858000"/>
              <a:gd name="connsiteX19" fmla="*/ 3 w 12207886"/>
              <a:gd name="connsiteY19" fmla="*/ 6858000 h 6858000"/>
              <a:gd name="connsiteX20" fmla="*/ 1 w 12207886"/>
              <a:gd name="connsiteY20" fmla="*/ 6858000 h 6858000"/>
              <a:gd name="connsiteX21" fmla="*/ 1 w 12207886"/>
              <a:gd name="connsiteY21" fmla="*/ 6750000 h 6858000"/>
              <a:gd name="connsiteX22" fmla="*/ 3 w 12207886"/>
              <a:gd name="connsiteY22" fmla="*/ 6750000 h 6858000"/>
              <a:gd name="connsiteX23" fmla="*/ 3 w 12207886"/>
              <a:gd name="connsiteY23" fmla="*/ 108001 h 6858000"/>
              <a:gd name="connsiteX24" fmla="*/ 0 w 12207886"/>
              <a:gd name="connsiteY24" fmla="*/ 108001 h 6858000"/>
              <a:gd name="connsiteX25" fmla="*/ 0 w 12207886"/>
              <a:gd name="connsiteY25" fmla="*/ 1 h 6858000"/>
              <a:gd name="connsiteX26" fmla="*/ 3 w 12207886"/>
              <a:gd name="connsiteY26" fmla="*/ 1 h 6858000"/>
              <a:gd name="connsiteX27" fmla="*/ 3 w 12207886"/>
              <a:gd name="connsiteY27" fmla="*/ 0 h 6858000"/>
              <a:gd name="connsiteX28" fmla="*/ 108003 w 12207886"/>
              <a:gd name="connsiteY28" fmla="*/ 0 h 6858000"/>
              <a:gd name="connsiteX29" fmla="*/ 108003 w 12207886"/>
              <a:gd name="connsiteY29" fmla="*/ 1 h 6858000"/>
              <a:gd name="connsiteX30" fmla="*/ 12084002 w 12207886"/>
              <a:gd name="connsiteY30" fmla="*/ 1 h 6858000"/>
              <a:gd name="connsiteX31" fmla="*/ 12084002 w 12207886"/>
              <a:gd name="connsiteY31"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0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30" fmla="*/ 12084002 w 12207886"/>
              <a:gd name="connsiteY30" fmla="*/ 0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750000 h 6858000"/>
              <a:gd name="connsiteX10" fmla="*/ 12207886 w 12207886"/>
              <a:gd name="connsiteY10" fmla="*/ 6858000 h 6858000"/>
              <a:gd name="connsiteX11" fmla="*/ 12192002 w 12207886"/>
              <a:gd name="connsiteY11" fmla="*/ 6858000 h 6858000"/>
              <a:gd name="connsiteX12" fmla="*/ 12192002 w 12207886"/>
              <a:gd name="connsiteY12" fmla="*/ 6858000 h 6858000"/>
              <a:gd name="connsiteX13" fmla="*/ 12084002 w 12207886"/>
              <a:gd name="connsiteY13" fmla="*/ 6858000 h 6858000"/>
              <a:gd name="connsiteX14" fmla="*/ 12084002 w 12207886"/>
              <a:gd name="connsiteY14" fmla="*/ 6858000 h 6858000"/>
              <a:gd name="connsiteX15" fmla="*/ 108003 w 12207886"/>
              <a:gd name="connsiteY15" fmla="*/ 6858000 h 6858000"/>
              <a:gd name="connsiteX16" fmla="*/ 108003 w 12207886"/>
              <a:gd name="connsiteY16" fmla="*/ 6858000 h 6858000"/>
              <a:gd name="connsiteX17" fmla="*/ 3 w 12207886"/>
              <a:gd name="connsiteY17" fmla="*/ 6858000 h 6858000"/>
              <a:gd name="connsiteX18" fmla="*/ 3 w 12207886"/>
              <a:gd name="connsiteY18" fmla="*/ 6858000 h 6858000"/>
              <a:gd name="connsiteX19" fmla="*/ 1 w 12207886"/>
              <a:gd name="connsiteY19" fmla="*/ 6858000 h 6858000"/>
              <a:gd name="connsiteX20" fmla="*/ 1 w 12207886"/>
              <a:gd name="connsiteY20" fmla="*/ 6750000 h 6858000"/>
              <a:gd name="connsiteX21" fmla="*/ 3 w 12207886"/>
              <a:gd name="connsiteY21" fmla="*/ 6750000 h 6858000"/>
              <a:gd name="connsiteX22" fmla="*/ 3 w 12207886"/>
              <a:gd name="connsiteY22" fmla="*/ 108001 h 6858000"/>
              <a:gd name="connsiteX23" fmla="*/ 0 w 12207886"/>
              <a:gd name="connsiteY23" fmla="*/ 108001 h 6858000"/>
              <a:gd name="connsiteX24" fmla="*/ 0 w 12207886"/>
              <a:gd name="connsiteY24" fmla="*/ 1 h 6858000"/>
              <a:gd name="connsiteX25" fmla="*/ 3 w 12207886"/>
              <a:gd name="connsiteY25" fmla="*/ 1 h 6858000"/>
              <a:gd name="connsiteX26" fmla="*/ 3 w 12207886"/>
              <a:gd name="connsiteY26" fmla="*/ 0 h 6858000"/>
              <a:gd name="connsiteX27" fmla="*/ 108003 w 12207886"/>
              <a:gd name="connsiteY27" fmla="*/ 0 h 6858000"/>
              <a:gd name="connsiteX28" fmla="*/ 108003 w 12207886"/>
              <a:gd name="connsiteY28" fmla="*/ 1 h 6858000"/>
              <a:gd name="connsiteX29" fmla="*/ 12084002 w 12207886"/>
              <a:gd name="connsiteY29" fmla="*/ 1 h 6858000"/>
              <a:gd name="connsiteX0" fmla="*/ 108003 w 12207886"/>
              <a:gd name="connsiteY0" fmla="*/ 108001 h 6858000"/>
              <a:gd name="connsiteX1" fmla="*/ 108003 w 12207886"/>
              <a:gd name="connsiteY1" fmla="*/ 6750000 h 6858000"/>
              <a:gd name="connsiteX2" fmla="*/ 12084002 w 12207886"/>
              <a:gd name="connsiteY2" fmla="*/ 6750000 h 6858000"/>
              <a:gd name="connsiteX3" fmla="*/ 12084002 w 12207886"/>
              <a:gd name="connsiteY3" fmla="*/ 108001 h 6858000"/>
              <a:gd name="connsiteX4" fmla="*/ 108003 w 12207886"/>
              <a:gd name="connsiteY4" fmla="*/ 108001 h 6858000"/>
              <a:gd name="connsiteX5" fmla="*/ 12084002 w 12207886"/>
              <a:gd name="connsiteY5" fmla="*/ 1 h 6858000"/>
              <a:gd name="connsiteX6" fmla="*/ 12192002 w 12207886"/>
              <a:gd name="connsiteY6" fmla="*/ 0 h 6858000"/>
              <a:gd name="connsiteX7" fmla="*/ 12192002 w 12207886"/>
              <a:gd name="connsiteY7" fmla="*/ 1 h 6858000"/>
              <a:gd name="connsiteX8" fmla="*/ 12192002 w 12207886"/>
              <a:gd name="connsiteY8" fmla="*/ 6750000 h 6858000"/>
              <a:gd name="connsiteX9" fmla="*/ 12207886 w 12207886"/>
              <a:gd name="connsiteY9" fmla="*/ 6858000 h 6858000"/>
              <a:gd name="connsiteX10" fmla="*/ 12192002 w 12207886"/>
              <a:gd name="connsiteY10" fmla="*/ 6858000 h 6858000"/>
              <a:gd name="connsiteX11" fmla="*/ 12192002 w 12207886"/>
              <a:gd name="connsiteY11" fmla="*/ 6858000 h 6858000"/>
              <a:gd name="connsiteX12" fmla="*/ 12084002 w 12207886"/>
              <a:gd name="connsiteY12" fmla="*/ 6858000 h 6858000"/>
              <a:gd name="connsiteX13" fmla="*/ 12084002 w 12207886"/>
              <a:gd name="connsiteY13" fmla="*/ 6858000 h 6858000"/>
              <a:gd name="connsiteX14" fmla="*/ 108003 w 12207886"/>
              <a:gd name="connsiteY14" fmla="*/ 6858000 h 6858000"/>
              <a:gd name="connsiteX15" fmla="*/ 108003 w 12207886"/>
              <a:gd name="connsiteY15" fmla="*/ 6858000 h 6858000"/>
              <a:gd name="connsiteX16" fmla="*/ 3 w 12207886"/>
              <a:gd name="connsiteY16" fmla="*/ 6858000 h 6858000"/>
              <a:gd name="connsiteX17" fmla="*/ 3 w 12207886"/>
              <a:gd name="connsiteY17" fmla="*/ 6858000 h 6858000"/>
              <a:gd name="connsiteX18" fmla="*/ 1 w 12207886"/>
              <a:gd name="connsiteY18" fmla="*/ 6858000 h 6858000"/>
              <a:gd name="connsiteX19" fmla="*/ 1 w 12207886"/>
              <a:gd name="connsiteY19" fmla="*/ 6750000 h 6858000"/>
              <a:gd name="connsiteX20" fmla="*/ 3 w 12207886"/>
              <a:gd name="connsiteY20" fmla="*/ 6750000 h 6858000"/>
              <a:gd name="connsiteX21" fmla="*/ 3 w 12207886"/>
              <a:gd name="connsiteY21" fmla="*/ 108001 h 6858000"/>
              <a:gd name="connsiteX22" fmla="*/ 0 w 12207886"/>
              <a:gd name="connsiteY22" fmla="*/ 108001 h 6858000"/>
              <a:gd name="connsiteX23" fmla="*/ 0 w 12207886"/>
              <a:gd name="connsiteY23" fmla="*/ 1 h 6858000"/>
              <a:gd name="connsiteX24" fmla="*/ 3 w 12207886"/>
              <a:gd name="connsiteY24" fmla="*/ 1 h 6858000"/>
              <a:gd name="connsiteX25" fmla="*/ 3 w 12207886"/>
              <a:gd name="connsiteY25" fmla="*/ 0 h 6858000"/>
              <a:gd name="connsiteX26" fmla="*/ 108003 w 12207886"/>
              <a:gd name="connsiteY26" fmla="*/ 0 h 6858000"/>
              <a:gd name="connsiteX27" fmla="*/ 108003 w 12207886"/>
              <a:gd name="connsiteY27" fmla="*/ 1 h 6858000"/>
              <a:gd name="connsiteX28" fmla="*/ 12084002 w 12207886"/>
              <a:gd name="connsiteY28"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750000 h 6858000"/>
              <a:gd name="connsiteX9" fmla="*/ 12192002 w 12192002"/>
              <a:gd name="connsiteY9" fmla="*/ 6858000 h 6858000"/>
              <a:gd name="connsiteX10" fmla="*/ 12192002 w 12192002"/>
              <a:gd name="connsiteY10" fmla="*/ 6858000 h 6858000"/>
              <a:gd name="connsiteX11" fmla="*/ 12084002 w 12192002"/>
              <a:gd name="connsiteY11" fmla="*/ 6858000 h 6858000"/>
              <a:gd name="connsiteX12" fmla="*/ 12084002 w 12192002"/>
              <a:gd name="connsiteY12" fmla="*/ 6858000 h 6858000"/>
              <a:gd name="connsiteX13" fmla="*/ 108003 w 12192002"/>
              <a:gd name="connsiteY13" fmla="*/ 6858000 h 6858000"/>
              <a:gd name="connsiteX14" fmla="*/ 108003 w 12192002"/>
              <a:gd name="connsiteY14" fmla="*/ 6858000 h 6858000"/>
              <a:gd name="connsiteX15" fmla="*/ 3 w 12192002"/>
              <a:gd name="connsiteY15" fmla="*/ 6858000 h 6858000"/>
              <a:gd name="connsiteX16" fmla="*/ 3 w 12192002"/>
              <a:gd name="connsiteY16" fmla="*/ 6858000 h 6858000"/>
              <a:gd name="connsiteX17" fmla="*/ 1 w 12192002"/>
              <a:gd name="connsiteY17" fmla="*/ 6858000 h 6858000"/>
              <a:gd name="connsiteX18" fmla="*/ 1 w 12192002"/>
              <a:gd name="connsiteY18" fmla="*/ 6750000 h 6858000"/>
              <a:gd name="connsiteX19" fmla="*/ 3 w 12192002"/>
              <a:gd name="connsiteY19" fmla="*/ 6750000 h 6858000"/>
              <a:gd name="connsiteX20" fmla="*/ 3 w 12192002"/>
              <a:gd name="connsiteY20" fmla="*/ 108001 h 6858000"/>
              <a:gd name="connsiteX21" fmla="*/ 0 w 12192002"/>
              <a:gd name="connsiteY21" fmla="*/ 108001 h 6858000"/>
              <a:gd name="connsiteX22" fmla="*/ 0 w 12192002"/>
              <a:gd name="connsiteY22" fmla="*/ 1 h 6858000"/>
              <a:gd name="connsiteX23" fmla="*/ 3 w 12192002"/>
              <a:gd name="connsiteY23" fmla="*/ 1 h 6858000"/>
              <a:gd name="connsiteX24" fmla="*/ 3 w 12192002"/>
              <a:gd name="connsiteY24" fmla="*/ 0 h 6858000"/>
              <a:gd name="connsiteX25" fmla="*/ 108003 w 12192002"/>
              <a:gd name="connsiteY25" fmla="*/ 0 h 6858000"/>
              <a:gd name="connsiteX26" fmla="*/ 108003 w 12192002"/>
              <a:gd name="connsiteY26" fmla="*/ 1 h 6858000"/>
              <a:gd name="connsiteX27" fmla="*/ 12084002 w 12192002"/>
              <a:gd name="connsiteY27"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2084002 w 12192002"/>
              <a:gd name="connsiteY11" fmla="*/ 6858000 h 6858000"/>
              <a:gd name="connsiteX12" fmla="*/ 108003 w 12192002"/>
              <a:gd name="connsiteY12" fmla="*/ 6858000 h 6858000"/>
              <a:gd name="connsiteX13" fmla="*/ 108003 w 12192002"/>
              <a:gd name="connsiteY13" fmla="*/ 6858000 h 6858000"/>
              <a:gd name="connsiteX14" fmla="*/ 3 w 12192002"/>
              <a:gd name="connsiteY14" fmla="*/ 6858000 h 6858000"/>
              <a:gd name="connsiteX15" fmla="*/ 3 w 12192002"/>
              <a:gd name="connsiteY15" fmla="*/ 6858000 h 6858000"/>
              <a:gd name="connsiteX16" fmla="*/ 1 w 12192002"/>
              <a:gd name="connsiteY16" fmla="*/ 6858000 h 6858000"/>
              <a:gd name="connsiteX17" fmla="*/ 1 w 12192002"/>
              <a:gd name="connsiteY17" fmla="*/ 6750000 h 6858000"/>
              <a:gd name="connsiteX18" fmla="*/ 3 w 12192002"/>
              <a:gd name="connsiteY18" fmla="*/ 6750000 h 6858000"/>
              <a:gd name="connsiteX19" fmla="*/ 3 w 12192002"/>
              <a:gd name="connsiteY19" fmla="*/ 108001 h 6858000"/>
              <a:gd name="connsiteX20" fmla="*/ 0 w 12192002"/>
              <a:gd name="connsiteY20" fmla="*/ 108001 h 6858000"/>
              <a:gd name="connsiteX21" fmla="*/ 0 w 12192002"/>
              <a:gd name="connsiteY21" fmla="*/ 1 h 6858000"/>
              <a:gd name="connsiteX22" fmla="*/ 3 w 12192002"/>
              <a:gd name="connsiteY22" fmla="*/ 1 h 6858000"/>
              <a:gd name="connsiteX23" fmla="*/ 3 w 12192002"/>
              <a:gd name="connsiteY23" fmla="*/ 0 h 6858000"/>
              <a:gd name="connsiteX24" fmla="*/ 108003 w 12192002"/>
              <a:gd name="connsiteY24" fmla="*/ 0 h 6858000"/>
              <a:gd name="connsiteX25" fmla="*/ 108003 w 12192002"/>
              <a:gd name="connsiteY25" fmla="*/ 1 h 6858000"/>
              <a:gd name="connsiteX26" fmla="*/ 12084002 w 12192002"/>
              <a:gd name="connsiteY26"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2084002 w 12192002"/>
              <a:gd name="connsiteY10" fmla="*/ 6858000 h 6858000"/>
              <a:gd name="connsiteX11" fmla="*/ 108003 w 12192002"/>
              <a:gd name="connsiteY11" fmla="*/ 6858000 h 6858000"/>
              <a:gd name="connsiteX12" fmla="*/ 108003 w 12192002"/>
              <a:gd name="connsiteY12" fmla="*/ 6858000 h 6858000"/>
              <a:gd name="connsiteX13" fmla="*/ 3 w 12192002"/>
              <a:gd name="connsiteY13" fmla="*/ 6858000 h 6858000"/>
              <a:gd name="connsiteX14" fmla="*/ 3 w 12192002"/>
              <a:gd name="connsiteY14" fmla="*/ 6858000 h 6858000"/>
              <a:gd name="connsiteX15" fmla="*/ 1 w 12192002"/>
              <a:gd name="connsiteY15" fmla="*/ 6858000 h 6858000"/>
              <a:gd name="connsiteX16" fmla="*/ 1 w 12192002"/>
              <a:gd name="connsiteY16" fmla="*/ 6750000 h 6858000"/>
              <a:gd name="connsiteX17" fmla="*/ 3 w 12192002"/>
              <a:gd name="connsiteY17" fmla="*/ 6750000 h 6858000"/>
              <a:gd name="connsiteX18" fmla="*/ 3 w 12192002"/>
              <a:gd name="connsiteY18" fmla="*/ 108001 h 6858000"/>
              <a:gd name="connsiteX19" fmla="*/ 0 w 12192002"/>
              <a:gd name="connsiteY19" fmla="*/ 108001 h 6858000"/>
              <a:gd name="connsiteX20" fmla="*/ 0 w 12192002"/>
              <a:gd name="connsiteY20" fmla="*/ 1 h 6858000"/>
              <a:gd name="connsiteX21" fmla="*/ 3 w 12192002"/>
              <a:gd name="connsiteY21" fmla="*/ 1 h 6858000"/>
              <a:gd name="connsiteX22" fmla="*/ 3 w 12192002"/>
              <a:gd name="connsiteY22" fmla="*/ 0 h 6858000"/>
              <a:gd name="connsiteX23" fmla="*/ 108003 w 12192002"/>
              <a:gd name="connsiteY23" fmla="*/ 0 h 6858000"/>
              <a:gd name="connsiteX24" fmla="*/ 108003 w 12192002"/>
              <a:gd name="connsiteY24" fmla="*/ 1 h 6858000"/>
              <a:gd name="connsiteX25" fmla="*/ 12084002 w 12192002"/>
              <a:gd name="connsiteY25"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108003 w 12192002"/>
              <a:gd name="connsiteY11" fmla="*/ 6858000 h 6858000"/>
              <a:gd name="connsiteX12" fmla="*/ 3 w 12192002"/>
              <a:gd name="connsiteY12" fmla="*/ 6858000 h 6858000"/>
              <a:gd name="connsiteX13" fmla="*/ 3 w 12192002"/>
              <a:gd name="connsiteY13" fmla="*/ 6858000 h 6858000"/>
              <a:gd name="connsiteX14" fmla="*/ 1 w 12192002"/>
              <a:gd name="connsiteY14" fmla="*/ 6858000 h 6858000"/>
              <a:gd name="connsiteX15" fmla="*/ 1 w 12192002"/>
              <a:gd name="connsiteY15" fmla="*/ 6750000 h 6858000"/>
              <a:gd name="connsiteX16" fmla="*/ 3 w 12192002"/>
              <a:gd name="connsiteY16" fmla="*/ 6750000 h 6858000"/>
              <a:gd name="connsiteX17" fmla="*/ 3 w 12192002"/>
              <a:gd name="connsiteY17" fmla="*/ 108001 h 6858000"/>
              <a:gd name="connsiteX18" fmla="*/ 0 w 12192002"/>
              <a:gd name="connsiteY18" fmla="*/ 108001 h 6858000"/>
              <a:gd name="connsiteX19" fmla="*/ 0 w 12192002"/>
              <a:gd name="connsiteY19" fmla="*/ 1 h 6858000"/>
              <a:gd name="connsiteX20" fmla="*/ 3 w 12192002"/>
              <a:gd name="connsiteY20" fmla="*/ 1 h 6858000"/>
              <a:gd name="connsiteX21" fmla="*/ 3 w 12192002"/>
              <a:gd name="connsiteY21" fmla="*/ 0 h 6858000"/>
              <a:gd name="connsiteX22" fmla="*/ 108003 w 12192002"/>
              <a:gd name="connsiteY22" fmla="*/ 0 h 6858000"/>
              <a:gd name="connsiteX23" fmla="*/ 108003 w 12192002"/>
              <a:gd name="connsiteY23" fmla="*/ 1 h 6858000"/>
              <a:gd name="connsiteX24" fmla="*/ 12084002 w 12192002"/>
              <a:gd name="connsiteY24"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6750000 h 6858000"/>
              <a:gd name="connsiteX16" fmla="*/ 3 w 12192002"/>
              <a:gd name="connsiteY16" fmla="*/ 108001 h 6858000"/>
              <a:gd name="connsiteX17" fmla="*/ 0 w 12192002"/>
              <a:gd name="connsiteY17" fmla="*/ 108001 h 6858000"/>
              <a:gd name="connsiteX18" fmla="*/ 0 w 12192002"/>
              <a:gd name="connsiteY18" fmla="*/ 1 h 6858000"/>
              <a:gd name="connsiteX19" fmla="*/ 3 w 12192002"/>
              <a:gd name="connsiteY19" fmla="*/ 1 h 6858000"/>
              <a:gd name="connsiteX20" fmla="*/ 3 w 12192002"/>
              <a:gd name="connsiteY20" fmla="*/ 0 h 6858000"/>
              <a:gd name="connsiteX21" fmla="*/ 108003 w 12192002"/>
              <a:gd name="connsiteY21" fmla="*/ 0 h 6858000"/>
              <a:gd name="connsiteX22" fmla="*/ 108003 w 12192002"/>
              <a:gd name="connsiteY22" fmla="*/ 1 h 6858000"/>
              <a:gd name="connsiteX23" fmla="*/ 12084002 w 12192002"/>
              <a:gd name="connsiteY23"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108003 w 12192002"/>
              <a:gd name="connsiteY10" fmla="*/ 6858000 h 6858000"/>
              <a:gd name="connsiteX11" fmla="*/ 3 w 12192002"/>
              <a:gd name="connsiteY11" fmla="*/ 6858000 h 6858000"/>
              <a:gd name="connsiteX12" fmla="*/ 3 w 12192002"/>
              <a:gd name="connsiteY12" fmla="*/ 6858000 h 6858000"/>
              <a:gd name="connsiteX13" fmla="*/ 1 w 12192002"/>
              <a:gd name="connsiteY13" fmla="*/ 6858000 h 6858000"/>
              <a:gd name="connsiteX14" fmla="*/ 1 w 12192002"/>
              <a:gd name="connsiteY14" fmla="*/ 6750000 h 6858000"/>
              <a:gd name="connsiteX15" fmla="*/ 3 w 12192002"/>
              <a:gd name="connsiteY15" fmla="*/ 108001 h 6858000"/>
              <a:gd name="connsiteX16" fmla="*/ 0 w 12192002"/>
              <a:gd name="connsiteY16" fmla="*/ 108001 h 6858000"/>
              <a:gd name="connsiteX17" fmla="*/ 0 w 12192002"/>
              <a:gd name="connsiteY17" fmla="*/ 1 h 6858000"/>
              <a:gd name="connsiteX18" fmla="*/ 3 w 12192002"/>
              <a:gd name="connsiteY18" fmla="*/ 1 h 6858000"/>
              <a:gd name="connsiteX19" fmla="*/ 3 w 12192002"/>
              <a:gd name="connsiteY19" fmla="*/ 0 h 6858000"/>
              <a:gd name="connsiteX20" fmla="*/ 108003 w 12192002"/>
              <a:gd name="connsiteY20" fmla="*/ 0 h 6858000"/>
              <a:gd name="connsiteX21" fmla="*/ 108003 w 12192002"/>
              <a:gd name="connsiteY21" fmla="*/ 1 h 6858000"/>
              <a:gd name="connsiteX22" fmla="*/ 12084002 w 12192002"/>
              <a:gd name="connsiteY22"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1 w 12192002"/>
              <a:gd name="connsiteY13" fmla="*/ 6750000 h 6858000"/>
              <a:gd name="connsiteX14" fmla="*/ 3 w 12192002"/>
              <a:gd name="connsiteY14" fmla="*/ 108001 h 6858000"/>
              <a:gd name="connsiteX15" fmla="*/ 0 w 12192002"/>
              <a:gd name="connsiteY15" fmla="*/ 108001 h 6858000"/>
              <a:gd name="connsiteX16" fmla="*/ 0 w 12192002"/>
              <a:gd name="connsiteY16" fmla="*/ 1 h 6858000"/>
              <a:gd name="connsiteX17" fmla="*/ 3 w 12192002"/>
              <a:gd name="connsiteY17" fmla="*/ 1 h 6858000"/>
              <a:gd name="connsiteX18" fmla="*/ 3 w 12192002"/>
              <a:gd name="connsiteY18" fmla="*/ 0 h 6858000"/>
              <a:gd name="connsiteX19" fmla="*/ 108003 w 12192002"/>
              <a:gd name="connsiteY19" fmla="*/ 0 h 6858000"/>
              <a:gd name="connsiteX20" fmla="*/ 108003 w 12192002"/>
              <a:gd name="connsiteY20" fmla="*/ 1 h 6858000"/>
              <a:gd name="connsiteX21" fmla="*/ 12084002 w 12192002"/>
              <a:gd name="connsiteY21"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08001 h 6858000"/>
              <a:gd name="connsiteX15" fmla="*/ 0 w 12192002"/>
              <a:gd name="connsiteY15" fmla="*/ 1 h 6858000"/>
              <a:gd name="connsiteX16" fmla="*/ 3 w 12192002"/>
              <a:gd name="connsiteY16" fmla="*/ 1 h 6858000"/>
              <a:gd name="connsiteX17" fmla="*/ 3 w 12192002"/>
              <a:gd name="connsiteY17" fmla="*/ 0 h 6858000"/>
              <a:gd name="connsiteX18" fmla="*/ 108003 w 12192002"/>
              <a:gd name="connsiteY18" fmla="*/ 0 h 6858000"/>
              <a:gd name="connsiteX19" fmla="*/ 108003 w 12192002"/>
              <a:gd name="connsiteY19" fmla="*/ 1 h 6858000"/>
              <a:gd name="connsiteX20" fmla="*/ 12084002 w 12192002"/>
              <a:gd name="connsiteY20" fmla="*/ 1 h 6858000"/>
              <a:gd name="connsiteX0" fmla="*/ 108003 w 12192002"/>
              <a:gd name="connsiteY0" fmla="*/ 108001 h 6858000"/>
              <a:gd name="connsiteX1" fmla="*/ 108003 w 12192002"/>
              <a:gd name="connsiteY1" fmla="*/ 6750000 h 6858000"/>
              <a:gd name="connsiteX2" fmla="*/ 12084002 w 12192002"/>
              <a:gd name="connsiteY2" fmla="*/ 6750000 h 6858000"/>
              <a:gd name="connsiteX3" fmla="*/ 12084002 w 12192002"/>
              <a:gd name="connsiteY3" fmla="*/ 108001 h 6858000"/>
              <a:gd name="connsiteX4" fmla="*/ 108003 w 12192002"/>
              <a:gd name="connsiteY4" fmla="*/ 108001 h 6858000"/>
              <a:gd name="connsiteX5" fmla="*/ 12084002 w 12192002"/>
              <a:gd name="connsiteY5" fmla="*/ 1 h 6858000"/>
              <a:gd name="connsiteX6" fmla="*/ 12192002 w 12192002"/>
              <a:gd name="connsiteY6" fmla="*/ 0 h 6858000"/>
              <a:gd name="connsiteX7" fmla="*/ 12192002 w 12192002"/>
              <a:gd name="connsiteY7" fmla="*/ 1 h 6858000"/>
              <a:gd name="connsiteX8" fmla="*/ 12192002 w 12192002"/>
              <a:gd name="connsiteY8" fmla="*/ 6858000 h 6858000"/>
              <a:gd name="connsiteX9" fmla="*/ 12192002 w 12192002"/>
              <a:gd name="connsiteY9" fmla="*/ 6858000 h 6858000"/>
              <a:gd name="connsiteX10" fmla="*/ 3 w 12192002"/>
              <a:gd name="connsiteY10" fmla="*/ 6858000 h 6858000"/>
              <a:gd name="connsiteX11" fmla="*/ 3 w 12192002"/>
              <a:gd name="connsiteY11" fmla="*/ 6858000 h 6858000"/>
              <a:gd name="connsiteX12" fmla="*/ 1 w 12192002"/>
              <a:gd name="connsiteY12" fmla="*/ 6858000 h 6858000"/>
              <a:gd name="connsiteX13" fmla="*/ 3 w 12192002"/>
              <a:gd name="connsiteY13" fmla="*/ 108001 h 6858000"/>
              <a:gd name="connsiteX14" fmla="*/ 0 w 12192002"/>
              <a:gd name="connsiteY14" fmla="*/ 1 h 6858000"/>
              <a:gd name="connsiteX15" fmla="*/ 3 w 12192002"/>
              <a:gd name="connsiteY15" fmla="*/ 1 h 6858000"/>
              <a:gd name="connsiteX16" fmla="*/ 3 w 12192002"/>
              <a:gd name="connsiteY16" fmla="*/ 0 h 6858000"/>
              <a:gd name="connsiteX17" fmla="*/ 108003 w 12192002"/>
              <a:gd name="connsiteY17" fmla="*/ 0 h 6858000"/>
              <a:gd name="connsiteX18" fmla="*/ 108003 w 12192002"/>
              <a:gd name="connsiteY18" fmla="*/ 1 h 6858000"/>
              <a:gd name="connsiteX19" fmla="*/ 12084002 w 12192002"/>
              <a:gd name="connsiteY19" fmla="*/ 1 h 6858000"/>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08003 w 12192002"/>
              <a:gd name="connsiteY17" fmla="*/ 508000 h 7365999"/>
              <a:gd name="connsiteX18" fmla="*/ 12084002 w 12192002"/>
              <a:gd name="connsiteY18"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08003 w 12192002"/>
              <a:gd name="connsiteY16" fmla="*/ 507999 h 7365999"/>
              <a:gd name="connsiteX17" fmla="*/ 12084002 w 12192002"/>
              <a:gd name="connsiteY17"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12084002 w 12192002"/>
              <a:gd name="connsiteY5" fmla="*/ 508000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 name="connsiteX16" fmla="*/ 12084002 w 12192002"/>
              <a:gd name="connsiteY16" fmla="*/ 508000 h 7365999"/>
              <a:gd name="connsiteX0" fmla="*/ 108003 w 12192002"/>
              <a:gd name="connsiteY0" fmla="*/ 616000 h 7365999"/>
              <a:gd name="connsiteX1" fmla="*/ 108003 w 12192002"/>
              <a:gd name="connsiteY1" fmla="*/ 7257999 h 7365999"/>
              <a:gd name="connsiteX2" fmla="*/ 12084002 w 12192002"/>
              <a:gd name="connsiteY2" fmla="*/ 7257999 h 7365999"/>
              <a:gd name="connsiteX3" fmla="*/ 12084002 w 12192002"/>
              <a:gd name="connsiteY3" fmla="*/ 616000 h 7365999"/>
              <a:gd name="connsiteX4" fmla="*/ 108003 w 12192002"/>
              <a:gd name="connsiteY4" fmla="*/ 616000 h 7365999"/>
              <a:gd name="connsiteX5" fmla="*/ 3 w 12192002"/>
              <a:gd name="connsiteY5" fmla="*/ 507999 h 7365999"/>
              <a:gd name="connsiteX6" fmla="*/ 12192002 w 12192002"/>
              <a:gd name="connsiteY6" fmla="*/ 507999 h 7365999"/>
              <a:gd name="connsiteX7" fmla="*/ 12192002 w 12192002"/>
              <a:gd name="connsiteY7" fmla="*/ 508000 h 7365999"/>
              <a:gd name="connsiteX8" fmla="*/ 12192002 w 12192002"/>
              <a:gd name="connsiteY8" fmla="*/ 7365999 h 7365999"/>
              <a:gd name="connsiteX9" fmla="*/ 12192002 w 12192002"/>
              <a:gd name="connsiteY9" fmla="*/ 7365999 h 7365999"/>
              <a:gd name="connsiteX10" fmla="*/ 3 w 12192002"/>
              <a:gd name="connsiteY10" fmla="*/ 7365999 h 7365999"/>
              <a:gd name="connsiteX11" fmla="*/ 3 w 12192002"/>
              <a:gd name="connsiteY11" fmla="*/ 7365999 h 7365999"/>
              <a:gd name="connsiteX12" fmla="*/ 1 w 12192002"/>
              <a:gd name="connsiteY12" fmla="*/ 7365999 h 7365999"/>
              <a:gd name="connsiteX13" fmla="*/ 0 w 12192002"/>
              <a:gd name="connsiteY13" fmla="*/ 508000 h 7365999"/>
              <a:gd name="connsiteX14" fmla="*/ 3 w 12192002"/>
              <a:gd name="connsiteY14" fmla="*/ 508000 h 7365999"/>
              <a:gd name="connsiteX15" fmla="*/ 3 w 12192002"/>
              <a:gd name="connsiteY15" fmla="*/ 507999 h 736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2" h="7365999">
                <a:moveTo>
                  <a:pt x="108003" y="616000"/>
                </a:moveTo>
                <a:lnTo>
                  <a:pt x="108003" y="7257999"/>
                </a:lnTo>
                <a:lnTo>
                  <a:pt x="12084002" y="7257999"/>
                </a:lnTo>
                <a:lnTo>
                  <a:pt x="12084002" y="616000"/>
                </a:lnTo>
                <a:lnTo>
                  <a:pt x="108003" y="616000"/>
                </a:lnTo>
                <a:close/>
                <a:moveTo>
                  <a:pt x="3" y="507999"/>
                </a:moveTo>
                <a:lnTo>
                  <a:pt x="12192002" y="507999"/>
                </a:lnTo>
                <a:lnTo>
                  <a:pt x="12192002" y="508000"/>
                </a:lnTo>
                <a:lnTo>
                  <a:pt x="12192002" y="7365999"/>
                </a:lnTo>
                <a:lnTo>
                  <a:pt x="12192002" y="7365999"/>
                </a:lnTo>
                <a:lnTo>
                  <a:pt x="3" y="7365999"/>
                </a:lnTo>
                <a:lnTo>
                  <a:pt x="3" y="7365999"/>
                </a:lnTo>
                <a:lnTo>
                  <a:pt x="1" y="7365999"/>
                </a:lnTo>
                <a:cubicBezTo>
                  <a:pt x="1" y="6222999"/>
                  <a:pt x="0" y="1651000"/>
                  <a:pt x="0" y="508000"/>
                </a:cubicBezTo>
                <a:cubicBezTo>
                  <a:pt x="0" y="-635000"/>
                  <a:pt x="2" y="508000"/>
                  <a:pt x="3" y="508000"/>
                </a:cubicBezTo>
                <a:lnTo>
                  <a:pt x="3" y="50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7" name="Picture 16">
            <a:extLst>
              <a:ext uri="{FF2B5EF4-FFF2-40B4-BE49-F238E27FC236}">
                <a16:creationId xmlns:a16="http://schemas.microsoft.com/office/drawing/2014/main" id="{2ADBF7BC-0DE3-4D55-B769-4654D2D94EAD}"/>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0446700" y="6231442"/>
            <a:ext cx="1207870" cy="674884"/>
          </a:xfrm>
          <a:prstGeom prst="rect">
            <a:avLst/>
          </a:prstGeom>
        </p:spPr>
      </p:pic>
    </p:spTree>
    <p:extLst>
      <p:ext uri="{BB962C8B-B14F-4D97-AF65-F5344CB8AC3E}">
        <p14:creationId xmlns:p14="http://schemas.microsoft.com/office/powerpoint/2010/main" val="2067720825"/>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649" r:id="rId19"/>
    <p:sldLayoutId id="2147483660" r:id="rId20"/>
    <p:sldLayoutId id="2147483675" r:id="rId21"/>
    <p:sldLayoutId id="2147483650" r:id="rId22"/>
    <p:sldLayoutId id="2147483662" r:id="rId23"/>
    <p:sldLayoutId id="2147483663" r:id="rId24"/>
    <p:sldLayoutId id="2147483664" r:id="rId25"/>
    <p:sldLayoutId id="2147483665" r:id="rId26"/>
    <p:sldLayoutId id="2147483666" r:id="rId27"/>
    <p:sldLayoutId id="2147483653" r:id="rId28"/>
    <p:sldLayoutId id="2147483668" r:id="rId29"/>
    <p:sldLayoutId id="2147483669" r:id="rId30"/>
    <p:sldLayoutId id="2147483652" r:id="rId31"/>
    <p:sldLayoutId id="2147483656" r:id="rId32"/>
    <p:sldLayoutId id="2147483670" r:id="rId33"/>
    <p:sldLayoutId id="2147483671" r:id="rId34"/>
    <p:sldLayoutId id="2147483672" r:id="rId35"/>
    <p:sldLayoutId id="2147483673" r:id="rId36"/>
    <p:sldLayoutId id="2147483657" r:id="rId37"/>
    <p:sldLayoutId id="2147483654" r:id="rId38"/>
    <p:sldLayoutId id="2147483674" r:id="rId39"/>
    <p:sldLayoutId id="2147483677" r:id="rId40"/>
    <p:sldLayoutId id="2147483678" r:id="rId41"/>
    <p:sldLayoutId id="2147483667" r:id="rId42"/>
    <p:sldLayoutId id="2147483679" r:id="rId43"/>
    <p:sldLayoutId id="2147483680" r:id="rId44"/>
    <p:sldLayoutId id="2147483681" r:id="rId45"/>
    <p:sldLayoutId id="2147483655" r:id="rId46"/>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Bicycle_drivetrain_systems" TargetMode="External"/><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VY0E01G6ZW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hyperlink" Target="https://youtu.be/t8OQ9Vsx21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hyperlink" Target="https://creativecommons.org/licenses/by-nc/3.0/" TargetMode="External"/><Relationship Id="rId4" Type="http://schemas.openxmlformats.org/officeDocument/2006/relationships/image" Target="../media/image4.png"/><Relationship Id="rId9" Type="http://schemas.openxmlformats.org/officeDocument/2006/relationships/hyperlink" Target="http://www.pngall.com/click-here-butt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8" name="Freeform: Shape 27">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472E7D6-5A5D-464B-9D50-A72095116B78}"/>
              </a:ext>
            </a:extLst>
          </p:cNvPr>
          <p:cNvSpPr>
            <a:spLocks noGrp="1"/>
          </p:cNvSpPr>
          <p:nvPr>
            <p:ph type="ctrTitle"/>
          </p:nvPr>
        </p:nvSpPr>
        <p:spPr>
          <a:xfrm>
            <a:off x="-19557" y="1735590"/>
            <a:ext cx="10260990" cy="1516556"/>
          </a:xfrm>
        </p:spPr>
        <p:txBody>
          <a:bodyPr vert="horz" lIns="91440" tIns="45720" rIns="91440" bIns="45720" rtlCol="0" anchor="b">
            <a:noAutofit/>
          </a:bodyPr>
          <a:lstStyle/>
          <a:p>
            <a:pPr algn="ctr"/>
            <a:r>
              <a:rPr lang="en-US" sz="9900" b="0" i="0" kern="1200" dirty="0">
                <a:solidFill>
                  <a:schemeClr val="tx2"/>
                </a:solidFill>
                <a:latin typeface="+mj-lt"/>
                <a:ea typeface="+mj-ea"/>
                <a:cs typeface="+mj-cs"/>
              </a:rPr>
              <a:t>How do You Think?</a:t>
            </a:r>
          </a:p>
        </p:txBody>
      </p:sp>
      <p:sp>
        <p:nvSpPr>
          <p:cNvPr id="4" name="Slide Number Placeholder 3">
            <a:extLst>
              <a:ext uri="{FF2B5EF4-FFF2-40B4-BE49-F238E27FC236}">
                <a16:creationId xmlns:a16="http://schemas.microsoft.com/office/drawing/2014/main" id="{1911CE2F-3AD8-48F0-B1D2-01B9B7AFAC33}"/>
              </a:ext>
            </a:extLst>
          </p:cNvPr>
          <p:cNvSpPr>
            <a:spLocks noGrp="1"/>
          </p:cNvSpPr>
          <p:nvPr>
            <p:ph type="sldNum" sz="quarter" idx="4294967295"/>
          </p:nvPr>
        </p:nvSpPr>
        <p:spPr>
          <a:xfrm>
            <a:off x="11040512" y="6355080"/>
            <a:ext cx="838199" cy="301752"/>
          </a:xfrm>
        </p:spPr>
        <p:txBody>
          <a:bodyPr vert="horz" lIns="91440" tIns="45720" rIns="91440" bIns="45720" rtlCol="0" anchor="ctr">
            <a:normAutofit/>
          </a:bodyPr>
          <a:lstStyle/>
          <a:p>
            <a:pPr algn="l">
              <a:lnSpc>
                <a:spcPct val="90000"/>
              </a:lnSpc>
              <a:spcAft>
                <a:spcPts val="600"/>
              </a:spcAft>
            </a:pPr>
            <a:fld id="{4FAB73BC-B049-4115-A692-8D63A059BFB8}" type="slidenum">
              <a:rPr lang="en-US" sz="1400" b="0" i="0" kern="1200">
                <a:solidFill>
                  <a:schemeClr val="bg1">
                    <a:alpha val="60000"/>
                  </a:schemeClr>
                </a:solidFill>
                <a:latin typeface="+mn-lt"/>
                <a:ea typeface="+mn-ea"/>
                <a:cs typeface="+mn-cs"/>
              </a:rPr>
              <a:pPr algn="l">
                <a:lnSpc>
                  <a:spcPct val="90000"/>
                </a:lnSpc>
                <a:spcAft>
                  <a:spcPts val="600"/>
                </a:spcAft>
              </a:pPr>
              <a:t>1</a:t>
            </a:fld>
            <a:endParaRPr lang="en-US" sz="1400" b="0" i="0" kern="1200" dirty="0">
              <a:solidFill>
                <a:schemeClr val="bg1">
                  <a:alpha val="60000"/>
                </a:schemeClr>
              </a:solidFill>
              <a:latin typeface="+mn-lt"/>
              <a:ea typeface="+mn-ea"/>
              <a:cs typeface="+mn-cs"/>
            </a:endParaRPr>
          </a:p>
        </p:txBody>
      </p:sp>
      <p:pic>
        <p:nvPicPr>
          <p:cNvPr id="10" name="Picture 9" descr="A bicycle leaning against a blue sky&#10;&#10;Description automatically generated">
            <a:extLst>
              <a:ext uri="{FF2B5EF4-FFF2-40B4-BE49-F238E27FC236}">
                <a16:creationId xmlns:a16="http://schemas.microsoft.com/office/drawing/2014/main" id="{FFD0A6D3-F49D-4D9B-8BCB-C18D75D3031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382423" y="3095117"/>
            <a:ext cx="4980491" cy="3312027"/>
          </a:xfrm>
          <a:prstGeom prst="rect">
            <a:avLst/>
          </a:prstGeom>
        </p:spPr>
      </p:pic>
      <p:sp>
        <p:nvSpPr>
          <p:cNvPr id="11" name="TextBox 10">
            <a:extLst>
              <a:ext uri="{FF2B5EF4-FFF2-40B4-BE49-F238E27FC236}">
                <a16:creationId xmlns:a16="http://schemas.microsoft.com/office/drawing/2014/main" id="{44455ECC-361B-46A1-89C1-C12E9AE85F42}"/>
              </a:ext>
            </a:extLst>
          </p:cNvPr>
          <p:cNvSpPr txBox="1"/>
          <p:nvPr/>
        </p:nvSpPr>
        <p:spPr>
          <a:xfrm>
            <a:off x="6382423" y="6541322"/>
            <a:ext cx="4793386" cy="230832"/>
          </a:xfrm>
          <a:prstGeom prst="rect">
            <a:avLst/>
          </a:prstGeom>
          <a:noFill/>
        </p:spPr>
        <p:txBody>
          <a:bodyPr wrap="square" rtlCol="0">
            <a:spAutoFit/>
          </a:bodyPr>
          <a:lstStyle/>
          <a:p>
            <a:r>
              <a:rPr lang="en-CA" sz="900" dirty="0">
                <a:hlinkClick r:id="rId8" tooltip="https://en.wikipedia.org/wiki/Bicycle_drivetrain_systems"/>
              </a:rPr>
              <a:t>This Photo</a:t>
            </a:r>
            <a:r>
              <a:rPr lang="en-CA" sz="900" dirty="0"/>
              <a:t> by Unknown Author is licensed under </a:t>
            </a:r>
            <a:r>
              <a:rPr lang="en-CA" sz="900" dirty="0">
                <a:hlinkClick r:id="rId9" tooltip="https://creativecommons.org/licenses/by-sa/3.0/"/>
              </a:rPr>
              <a:t>CC BY-SA</a:t>
            </a:r>
            <a:endParaRPr lang="en-CA" sz="900" dirty="0"/>
          </a:p>
        </p:txBody>
      </p:sp>
    </p:spTree>
    <p:extLst>
      <p:ext uri="{BB962C8B-B14F-4D97-AF65-F5344CB8AC3E}">
        <p14:creationId xmlns:p14="http://schemas.microsoft.com/office/powerpoint/2010/main" val="331583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8">
            <a:extLst>
              <a:ext uri="{FF2B5EF4-FFF2-40B4-BE49-F238E27FC236}">
                <a16:creationId xmlns:a16="http://schemas.microsoft.com/office/drawing/2014/main" id="{96642699-4681-4D85-B74E-8CF7F23802FC}"/>
              </a:ext>
            </a:extLst>
          </p:cNvPr>
          <p:cNvPicPr>
            <a:picLocks noGrp="1" noChangeAspect="1"/>
          </p:cNvPicPr>
          <p:nvPr>
            <p:ph idx="1"/>
          </p:nvPr>
        </p:nvPicPr>
        <p:blipFill>
          <a:blip r:embed="rId7"/>
          <a:stretch>
            <a:fillRect/>
          </a:stretch>
        </p:blipFill>
        <p:spPr>
          <a:xfrm>
            <a:off x="468897" y="528916"/>
            <a:ext cx="10082009" cy="5807237"/>
          </a:xfrm>
          <a:prstGeom prst="rect">
            <a:avLst/>
          </a:prstGeom>
        </p:spPr>
      </p:pic>
      <p:sp>
        <p:nvSpPr>
          <p:cNvPr id="4" name="Slide Number Placeholder 3">
            <a:extLst>
              <a:ext uri="{FF2B5EF4-FFF2-40B4-BE49-F238E27FC236}">
                <a16:creationId xmlns:a16="http://schemas.microsoft.com/office/drawing/2014/main" id="{AF974BC2-257B-43B4-AFC4-03E255AE74F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19B51A1E-902D-48AF-9020-955120F399B6}" type="slidenum">
              <a:rPr lang="en-US" noProof="0">
                <a:solidFill>
                  <a:srgbClr val="FFFFFF"/>
                </a:solidFill>
              </a:rPr>
              <a:pPr>
                <a:spcAft>
                  <a:spcPts val="600"/>
                </a:spcAft>
              </a:pPr>
              <a:t>10</a:t>
            </a:fld>
            <a:endParaRPr lang="en-US" noProof="0" dirty="0">
              <a:solidFill>
                <a:srgbClr val="FFFFFF"/>
              </a:solidFill>
            </a:endParaRPr>
          </a:p>
        </p:txBody>
      </p:sp>
    </p:spTree>
    <p:extLst>
      <p:ext uri="{BB962C8B-B14F-4D97-AF65-F5344CB8AC3E}">
        <p14:creationId xmlns:p14="http://schemas.microsoft.com/office/powerpoint/2010/main" val="74983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4"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3C7F0BD-2B5A-406F-BD51-4007639C4F1A}"/>
              </a:ext>
            </a:extLst>
          </p:cNvPr>
          <p:cNvSpPr>
            <a:spLocks noGrp="1"/>
          </p:cNvSpPr>
          <p:nvPr>
            <p:ph type="title"/>
          </p:nvPr>
        </p:nvSpPr>
        <p:spPr>
          <a:xfrm>
            <a:off x="648930" y="629267"/>
            <a:ext cx="9252154" cy="1016654"/>
          </a:xfrm>
        </p:spPr>
        <p:txBody>
          <a:bodyPr>
            <a:normAutofit/>
          </a:bodyPr>
          <a:lstStyle/>
          <a:p>
            <a:r>
              <a:rPr lang="en-CA" dirty="0">
                <a:solidFill>
                  <a:srgbClr val="EBEBEB"/>
                </a:solidFill>
              </a:rPr>
              <a:t>So</a:t>
            </a:r>
          </a:p>
        </p:txBody>
      </p:sp>
      <p:sp>
        <p:nvSpPr>
          <p:cNvPr id="26" name="Rectangle 25">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AF0855F-C97B-40FF-BAC6-D6D47A14DD71}"/>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smtClean="0">
                <a:solidFill>
                  <a:srgbClr val="FFFFFF"/>
                </a:solidFill>
              </a:rPr>
              <a:pPr>
                <a:spcAft>
                  <a:spcPts val="600"/>
                </a:spcAft>
              </a:pPr>
              <a:t>11</a:t>
            </a:fld>
            <a:endParaRPr lang="en-US" noProof="0" dirty="0">
              <a:solidFill>
                <a:srgbClr val="FFFFFF"/>
              </a:solidFill>
            </a:endParaRPr>
          </a:p>
        </p:txBody>
      </p:sp>
      <p:sp>
        <p:nvSpPr>
          <p:cNvPr id="28" name="Freeform: Shape 27">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pSp>
        <p:nvGrpSpPr>
          <p:cNvPr id="11" name="Group 10">
            <a:extLst>
              <a:ext uri="{FF2B5EF4-FFF2-40B4-BE49-F238E27FC236}">
                <a16:creationId xmlns:a16="http://schemas.microsoft.com/office/drawing/2014/main" id="{07964499-A851-4282-A3D5-656444C28A9E}"/>
              </a:ext>
            </a:extLst>
          </p:cNvPr>
          <p:cNvGrpSpPr/>
          <p:nvPr/>
        </p:nvGrpSpPr>
        <p:grpSpPr>
          <a:xfrm>
            <a:off x="734050" y="2810418"/>
            <a:ext cx="5107204" cy="3403951"/>
            <a:chOff x="734050" y="2810418"/>
            <a:chExt cx="5107204" cy="3403951"/>
          </a:xfrm>
        </p:grpSpPr>
        <p:sp>
          <p:nvSpPr>
            <p:cNvPr id="5" name="Rectangle: Rounded Corners 4">
              <a:extLst>
                <a:ext uri="{FF2B5EF4-FFF2-40B4-BE49-F238E27FC236}">
                  <a16:creationId xmlns:a16="http://schemas.microsoft.com/office/drawing/2014/main" id="{05FE62BE-FAE1-4DCF-87BD-2F8A2EDA9DC3}"/>
                </a:ext>
              </a:extLst>
            </p:cNvPr>
            <p:cNvSpPr/>
            <p:nvPr/>
          </p:nvSpPr>
          <p:spPr>
            <a:xfrm>
              <a:off x="734050" y="2810418"/>
              <a:ext cx="4596484" cy="29187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6948EAAB-08D6-408F-A5EE-38C2E57BDA9E}"/>
                </a:ext>
              </a:extLst>
            </p:cNvPr>
            <p:cNvSpPr/>
            <p:nvPr/>
          </p:nvSpPr>
          <p:spPr>
            <a:xfrm>
              <a:off x="1244770" y="3295602"/>
              <a:ext cx="4596484" cy="2918767"/>
            </a:xfrm>
            <a:custGeom>
              <a:avLst/>
              <a:gdLst>
                <a:gd name="connsiteX0" fmla="*/ 0 w 4596484"/>
                <a:gd name="connsiteY0" fmla="*/ 291877 h 2918767"/>
                <a:gd name="connsiteX1" fmla="*/ 291877 w 4596484"/>
                <a:gd name="connsiteY1" fmla="*/ 0 h 2918767"/>
                <a:gd name="connsiteX2" fmla="*/ 4304607 w 4596484"/>
                <a:gd name="connsiteY2" fmla="*/ 0 h 2918767"/>
                <a:gd name="connsiteX3" fmla="*/ 4596484 w 4596484"/>
                <a:gd name="connsiteY3" fmla="*/ 291877 h 2918767"/>
                <a:gd name="connsiteX4" fmla="*/ 4596484 w 4596484"/>
                <a:gd name="connsiteY4" fmla="*/ 2626890 h 2918767"/>
                <a:gd name="connsiteX5" fmla="*/ 4304607 w 4596484"/>
                <a:gd name="connsiteY5" fmla="*/ 2918767 h 2918767"/>
                <a:gd name="connsiteX6" fmla="*/ 291877 w 4596484"/>
                <a:gd name="connsiteY6" fmla="*/ 2918767 h 2918767"/>
                <a:gd name="connsiteX7" fmla="*/ 0 w 4596484"/>
                <a:gd name="connsiteY7" fmla="*/ 2626890 h 2918767"/>
                <a:gd name="connsiteX8" fmla="*/ 0 w 4596484"/>
                <a:gd name="connsiteY8" fmla="*/ 291877 h 291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484" h="2918767">
                  <a:moveTo>
                    <a:pt x="0" y="291877"/>
                  </a:moveTo>
                  <a:cubicBezTo>
                    <a:pt x="0" y="130678"/>
                    <a:pt x="130678" y="0"/>
                    <a:pt x="291877" y="0"/>
                  </a:cubicBezTo>
                  <a:lnTo>
                    <a:pt x="4304607" y="0"/>
                  </a:lnTo>
                  <a:cubicBezTo>
                    <a:pt x="4465806" y="0"/>
                    <a:pt x="4596484" y="130678"/>
                    <a:pt x="4596484" y="291877"/>
                  </a:cubicBezTo>
                  <a:lnTo>
                    <a:pt x="4596484" y="2626890"/>
                  </a:lnTo>
                  <a:cubicBezTo>
                    <a:pt x="4596484" y="2788089"/>
                    <a:pt x="4465806" y="2918767"/>
                    <a:pt x="4304607" y="2918767"/>
                  </a:cubicBezTo>
                  <a:lnTo>
                    <a:pt x="291877" y="2918767"/>
                  </a:lnTo>
                  <a:cubicBezTo>
                    <a:pt x="130678" y="2918767"/>
                    <a:pt x="0" y="2788089"/>
                    <a:pt x="0" y="2626890"/>
                  </a:cubicBezTo>
                  <a:lnTo>
                    <a:pt x="0" y="291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688" tIns="161688" rIns="161688" bIns="161688" numCol="1" spcCol="1270" anchor="ctr" anchorCtr="0">
              <a:noAutofit/>
            </a:bodyPr>
            <a:lstStyle/>
            <a:p>
              <a:pPr marL="0" lvl="0" indent="0" algn="ctr" defTabSz="889000">
                <a:lnSpc>
                  <a:spcPct val="100000"/>
                </a:lnSpc>
                <a:spcBef>
                  <a:spcPct val="0"/>
                </a:spcBef>
                <a:spcAft>
                  <a:spcPct val="35000"/>
                </a:spcAft>
                <a:buNone/>
                <a:defRPr cap="all"/>
              </a:pPr>
              <a:r>
                <a:rPr lang="en-US" sz="2000" kern="1200" dirty="0"/>
                <a:t>Whether you’re working out a complicated algebraic equation or painting an abstract work of art, both sides of your brain are actively participating and providing input.</a:t>
              </a:r>
            </a:p>
          </p:txBody>
        </p:sp>
      </p:grpSp>
      <p:grpSp>
        <p:nvGrpSpPr>
          <p:cNvPr id="10" name="Group 9">
            <a:extLst>
              <a:ext uri="{FF2B5EF4-FFF2-40B4-BE49-F238E27FC236}">
                <a16:creationId xmlns:a16="http://schemas.microsoft.com/office/drawing/2014/main" id="{1D77BA96-A0B4-4390-BF48-BEC1C855F203}"/>
              </a:ext>
            </a:extLst>
          </p:cNvPr>
          <p:cNvGrpSpPr/>
          <p:nvPr/>
        </p:nvGrpSpPr>
        <p:grpSpPr>
          <a:xfrm>
            <a:off x="6351975" y="2810418"/>
            <a:ext cx="5107204" cy="3403951"/>
            <a:chOff x="6351975" y="2810418"/>
            <a:chExt cx="5107204" cy="3403951"/>
          </a:xfrm>
        </p:grpSpPr>
        <p:sp>
          <p:nvSpPr>
            <p:cNvPr id="8" name="Rectangle: Rounded Corners 7">
              <a:extLst>
                <a:ext uri="{FF2B5EF4-FFF2-40B4-BE49-F238E27FC236}">
                  <a16:creationId xmlns:a16="http://schemas.microsoft.com/office/drawing/2014/main" id="{CBBCDEE6-7CE0-406D-9A2C-819C3E5629FD}"/>
                </a:ext>
              </a:extLst>
            </p:cNvPr>
            <p:cNvSpPr/>
            <p:nvPr/>
          </p:nvSpPr>
          <p:spPr>
            <a:xfrm>
              <a:off x="6351975" y="2810418"/>
              <a:ext cx="4596484" cy="291876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84E4F614-C3B2-4229-9616-34401826EEC2}"/>
                </a:ext>
              </a:extLst>
            </p:cNvPr>
            <p:cNvSpPr/>
            <p:nvPr/>
          </p:nvSpPr>
          <p:spPr>
            <a:xfrm>
              <a:off x="6862695" y="3295602"/>
              <a:ext cx="4596484" cy="2918767"/>
            </a:xfrm>
            <a:custGeom>
              <a:avLst/>
              <a:gdLst>
                <a:gd name="connsiteX0" fmla="*/ 0 w 4596484"/>
                <a:gd name="connsiteY0" fmla="*/ 291877 h 2918767"/>
                <a:gd name="connsiteX1" fmla="*/ 291877 w 4596484"/>
                <a:gd name="connsiteY1" fmla="*/ 0 h 2918767"/>
                <a:gd name="connsiteX2" fmla="*/ 4304607 w 4596484"/>
                <a:gd name="connsiteY2" fmla="*/ 0 h 2918767"/>
                <a:gd name="connsiteX3" fmla="*/ 4596484 w 4596484"/>
                <a:gd name="connsiteY3" fmla="*/ 291877 h 2918767"/>
                <a:gd name="connsiteX4" fmla="*/ 4596484 w 4596484"/>
                <a:gd name="connsiteY4" fmla="*/ 2626890 h 2918767"/>
                <a:gd name="connsiteX5" fmla="*/ 4304607 w 4596484"/>
                <a:gd name="connsiteY5" fmla="*/ 2918767 h 2918767"/>
                <a:gd name="connsiteX6" fmla="*/ 291877 w 4596484"/>
                <a:gd name="connsiteY6" fmla="*/ 2918767 h 2918767"/>
                <a:gd name="connsiteX7" fmla="*/ 0 w 4596484"/>
                <a:gd name="connsiteY7" fmla="*/ 2626890 h 2918767"/>
                <a:gd name="connsiteX8" fmla="*/ 0 w 4596484"/>
                <a:gd name="connsiteY8" fmla="*/ 291877 h 291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6484" h="2918767">
                  <a:moveTo>
                    <a:pt x="0" y="291877"/>
                  </a:moveTo>
                  <a:cubicBezTo>
                    <a:pt x="0" y="130678"/>
                    <a:pt x="130678" y="0"/>
                    <a:pt x="291877" y="0"/>
                  </a:cubicBezTo>
                  <a:lnTo>
                    <a:pt x="4304607" y="0"/>
                  </a:lnTo>
                  <a:cubicBezTo>
                    <a:pt x="4465806" y="0"/>
                    <a:pt x="4596484" y="130678"/>
                    <a:pt x="4596484" y="291877"/>
                  </a:cubicBezTo>
                  <a:lnTo>
                    <a:pt x="4596484" y="2626890"/>
                  </a:lnTo>
                  <a:cubicBezTo>
                    <a:pt x="4596484" y="2788089"/>
                    <a:pt x="4465806" y="2918767"/>
                    <a:pt x="4304607" y="2918767"/>
                  </a:cubicBezTo>
                  <a:lnTo>
                    <a:pt x="291877" y="2918767"/>
                  </a:lnTo>
                  <a:cubicBezTo>
                    <a:pt x="130678" y="2918767"/>
                    <a:pt x="0" y="2788089"/>
                    <a:pt x="0" y="2626890"/>
                  </a:cubicBezTo>
                  <a:lnTo>
                    <a:pt x="0" y="291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688" tIns="161688" rIns="161688" bIns="161688" numCol="1" spcCol="1270" anchor="ctr" anchorCtr="0">
              <a:noAutofit/>
            </a:bodyPr>
            <a:lstStyle/>
            <a:p>
              <a:pPr marL="0" lvl="0" indent="0" algn="ctr" defTabSz="889000">
                <a:lnSpc>
                  <a:spcPct val="100000"/>
                </a:lnSpc>
                <a:spcBef>
                  <a:spcPct val="0"/>
                </a:spcBef>
                <a:spcAft>
                  <a:spcPct val="35000"/>
                </a:spcAft>
                <a:buNone/>
                <a:defRPr cap="all"/>
              </a:pPr>
              <a:r>
                <a:rPr lang="en-US" sz="2000" kern="1200" dirty="0"/>
                <a:t>You’re not truly left-brained or right-brained, but you can play to your strengths and continue broadening your mental horizons. A normal, healthy brain is capable of lifelong learning and boundless creativity.</a:t>
              </a:r>
            </a:p>
          </p:txBody>
        </p:sp>
      </p:grpSp>
    </p:spTree>
    <p:extLst>
      <p:ext uri="{BB962C8B-B14F-4D97-AF65-F5344CB8AC3E}">
        <p14:creationId xmlns:p14="http://schemas.microsoft.com/office/powerpoint/2010/main" val="4250132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B40BE7-84D2-476F-9CE6-7B500CAACFEB}"/>
              </a:ext>
            </a:extLst>
          </p:cNvPr>
          <p:cNvSpPr>
            <a:spLocks noGrp="1"/>
          </p:cNvSpPr>
          <p:nvPr>
            <p:ph type="title"/>
          </p:nvPr>
        </p:nvSpPr>
        <p:spPr>
          <a:xfrm>
            <a:off x="658762" y="295729"/>
            <a:ext cx="6188190" cy="1622321"/>
          </a:xfrm>
        </p:spPr>
        <p:txBody>
          <a:bodyPr>
            <a:normAutofit/>
          </a:bodyPr>
          <a:lstStyle/>
          <a:p>
            <a:r>
              <a:rPr lang="en-CA" dirty="0">
                <a:solidFill>
                  <a:srgbClr val="EBEBEB"/>
                </a:solidFill>
              </a:rPr>
              <a:t>In the Workplace</a:t>
            </a:r>
          </a:p>
        </p:txBody>
      </p:sp>
      <p:sp>
        <p:nvSpPr>
          <p:cNvPr id="3" name="Content Placeholder 2">
            <a:extLst>
              <a:ext uri="{FF2B5EF4-FFF2-40B4-BE49-F238E27FC236}">
                <a16:creationId xmlns:a16="http://schemas.microsoft.com/office/drawing/2014/main" id="{19C1DC14-C219-4B27-BBB8-B9430337FBF5}"/>
              </a:ext>
            </a:extLst>
          </p:cNvPr>
          <p:cNvSpPr>
            <a:spLocks noGrp="1"/>
          </p:cNvSpPr>
          <p:nvPr>
            <p:ph idx="1"/>
          </p:nvPr>
        </p:nvSpPr>
        <p:spPr>
          <a:xfrm>
            <a:off x="648930" y="1514168"/>
            <a:ext cx="6188189" cy="5171767"/>
          </a:xfrm>
        </p:spPr>
        <p:txBody>
          <a:bodyPr>
            <a:normAutofit/>
          </a:bodyPr>
          <a:lstStyle/>
          <a:p>
            <a:pPr>
              <a:lnSpc>
                <a:spcPct val="90000"/>
              </a:lnSpc>
            </a:pPr>
            <a:r>
              <a:rPr lang="en-US" sz="2400" dirty="0">
                <a:solidFill>
                  <a:srgbClr val="FFFFFF"/>
                </a:solidFill>
              </a:rPr>
              <a:t>Regardless of your preference, you ARE a creative and critical thinker, and this is great news!</a:t>
            </a:r>
          </a:p>
          <a:p>
            <a:pPr>
              <a:lnSpc>
                <a:spcPct val="90000"/>
              </a:lnSpc>
            </a:pPr>
            <a:endParaRPr lang="en-US" sz="2400" dirty="0">
              <a:solidFill>
                <a:srgbClr val="FFFFFF"/>
              </a:solidFill>
            </a:endParaRPr>
          </a:p>
          <a:p>
            <a:pPr>
              <a:lnSpc>
                <a:spcPct val="90000"/>
              </a:lnSpc>
            </a:pPr>
            <a:r>
              <a:rPr lang="en-US" sz="2400" dirty="0">
                <a:solidFill>
                  <a:srgbClr val="FFFFFF"/>
                </a:solidFill>
              </a:rPr>
              <a:t>You have the ability to detect, analyze, and evaluate problems and</a:t>
            </a:r>
          </a:p>
          <a:p>
            <a:pPr marL="0" indent="0">
              <a:lnSpc>
                <a:spcPct val="90000"/>
              </a:lnSpc>
              <a:buNone/>
            </a:pPr>
            <a:r>
              <a:rPr lang="en-US" sz="2400" dirty="0">
                <a:solidFill>
                  <a:srgbClr val="FFFFFF"/>
                </a:solidFill>
              </a:rPr>
              <a:t> </a:t>
            </a:r>
          </a:p>
          <a:p>
            <a:pPr>
              <a:lnSpc>
                <a:spcPct val="90000"/>
              </a:lnSpc>
            </a:pPr>
            <a:r>
              <a:rPr lang="en-US" sz="2400" dirty="0">
                <a:solidFill>
                  <a:srgbClr val="FFFFFF"/>
                </a:solidFill>
              </a:rPr>
              <a:t>while it is true that there are obvious solutions to many common problems in the workplace, creative individuals tackle situations from all angles, generating original ideas and unique ways of solving problems.</a:t>
            </a:r>
          </a:p>
          <a:p>
            <a:pPr>
              <a:lnSpc>
                <a:spcPct val="90000"/>
              </a:lnSpc>
            </a:pPr>
            <a:endParaRPr lang="en-CA" sz="1700" dirty="0">
              <a:solidFill>
                <a:srgbClr val="FFFFFF"/>
              </a:solidFill>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6" name="Picture 5">
            <a:extLst>
              <a:ext uri="{FF2B5EF4-FFF2-40B4-BE49-F238E27FC236}">
                <a16:creationId xmlns:a16="http://schemas.microsoft.com/office/drawing/2014/main" id="{787461BD-C352-42EB-A56F-5DD6448B9CEB}"/>
              </a:ext>
            </a:extLst>
          </p:cNvPr>
          <p:cNvPicPr>
            <a:picLocks noChangeAspect="1"/>
          </p:cNvPicPr>
          <p:nvPr/>
        </p:nvPicPr>
        <p:blipFill rotWithShape="1">
          <a:blip r:embed="rId3"/>
          <a:srcRect l="49875" r="5617"/>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4" name="Slide Number Placeholder 3">
            <a:extLst>
              <a:ext uri="{FF2B5EF4-FFF2-40B4-BE49-F238E27FC236}">
                <a16:creationId xmlns:a16="http://schemas.microsoft.com/office/drawing/2014/main" id="{83B1A691-7ECD-4B37-8499-7D9D8C4196B4}"/>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a:solidFill>
                  <a:srgbClr val="FFFFFF"/>
                </a:solidFill>
              </a:rPr>
              <a:pPr>
                <a:spcAft>
                  <a:spcPts val="600"/>
                </a:spcAft>
              </a:pPr>
              <a:t>12</a:t>
            </a:fld>
            <a:endParaRPr lang="en-US" noProof="0" dirty="0">
              <a:solidFill>
                <a:srgbClr val="FFFFFF"/>
              </a:solidFill>
            </a:endParaRPr>
          </a:p>
        </p:txBody>
      </p:sp>
    </p:spTree>
    <p:extLst>
      <p:ext uri="{BB962C8B-B14F-4D97-AF65-F5344CB8AC3E}">
        <p14:creationId xmlns:p14="http://schemas.microsoft.com/office/powerpoint/2010/main" val="308897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35A48D-FA0F-4273-B9A9-B87997F11BDE}"/>
              </a:ext>
            </a:extLst>
          </p:cNvPr>
          <p:cNvSpPr>
            <a:spLocks noGrp="1"/>
          </p:cNvSpPr>
          <p:nvPr>
            <p:ph type="title"/>
          </p:nvPr>
        </p:nvSpPr>
        <p:spPr>
          <a:xfrm>
            <a:off x="648929" y="1063417"/>
            <a:ext cx="3505495" cy="4675396"/>
          </a:xfrm>
        </p:spPr>
        <p:txBody>
          <a:bodyPr anchor="ctr">
            <a:normAutofit/>
          </a:bodyPr>
          <a:lstStyle/>
          <a:p>
            <a:r>
              <a:rPr lang="en-CA" dirty="0">
                <a:solidFill>
                  <a:srgbClr val="F2F2F2"/>
                </a:solidFill>
              </a:rPr>
              <a:t>Improving your Skills (and mine too)</a:t>
            </a:r>
          </a:p>
        </p:txBody>
      </p:sp>
      <p:sp>
        <p:nvSpPr>
          <p:cNvPr id="15" name="Rectangle 14">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908303D-E8B7-4BC8-AE6B-6F488F366C4C}"/>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a:solidFill>
                  <a:srgbClr val="FFFFFF"/>
                </a:solidFill>
              </a:rPr>
              <a:pPr>
                <a:spcAft>
                  <a:spcPts val="600"/>
                </a:spcAft>
              </a:pPr>
              <a:t>13</a:t>
            </a:fld>
            <a:endParaRPr lang="en-US" noProof="0" dirty="0">
              <a:solidFill>
                <a:srgbClr val="FFFFFF"/>
              </a:solidFill>
            </a:endParaRPr>
          </a:p>
        </p:txBody>
      </p:sp>
      <p:sp>
        <p:nvSpPr>
          <p:cNvPr id="5" name="Freeform: Shape 4">
            <a:extLst>
              <a:ext uri="{FF2B5EF4-FFF2-40B4-BE49-F238E27FC236}">
                <a16:creationId xmlns:a16="http://schemas.microsoft.com/office/drawing/2014/main" id="{3FFF92BA-DBA5-421B-8ACC-26F9B4C67B3E}"/>
              </a:ext>
            </a:extLst>
          </p:cNvPr>
          <p:cNvSpPr/>
          <p:nvPr/>
        </p:nvSpPr>
        <p:spPr>
          <a:xfrm>
            <a:off x="5608638" y="965200"/>
            <a:ext cx="4608382" cy="2148125"/>
          </a:xfrm>
          <a:custGeom>
            <a:avLst/>
            <a:gdLst>
              <a:gd name="connsiteX0" fmla="*/ 0 w 4772738"/>
              <a:gd name="connsiteY0" fmla="*/ 214813 h 2148125"/>
              <a:gd name="connsiteX1" fmla="*/ 214813 w 4772738"/>
              <a:gd name="connsiteY1" fmla="*/ 0 h 2148125"/>
              <a:gd name="connsiteX2" fmla="*/ 4557926 w 4772738"/>
              <a:gd name="connsiteY2" fmla="*/ 0 h 2148125"/>
              <a:gd name="connsiteX3" fmla="*/ 4772739 w 4772738"/>
              <a:gd name="connsiteY3" fmla="*/ 214813 h 2148125"/>
              <a:gd name="connsiteX4" fmla="*/ 4772738 w 4772738"/>
              <a:gd name="connsiteY4" fmla="*/ 1933313 h 2148125"/>
              <a:gd name="connsiteX5" fmla="*/ 4557925 w 4772738"/>
              <a:gd name="connsiteY5" fmla="*/ 2148126 h 2148125"/>
              <a:gd name="connsiteX6" fmla="*/ 214813 w 4772738"/>
              <a:gd name="connsiteY6" fmla="*/ 2148125 h 2148125"/>
              <a:gd name="connsiteX7" fmla="*/ 0 w 4772738"/>
              <a:gd name="connsiteY7" fmla="*/ 1933312 h 2148125"/>
              <a:gd name="connsiteX8" fmla="*/ 0 w 4772738"/>
              <a:gd name="connsiteY8" fmla="*/ 214813 h 21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2738" h="2148125">
                <a:moveTo>
                  <a:pt x="0" y="214813"/>
                </a:moveTo>
                <a:cubicBezTo>
                  <a:pt x="0" y="96175"/>
                  <a:pt x="96175" y="0"/>
                  <a:pt x="214813" y="0"/>
                </a:cubicBezTo>
                <a:lnTo>
                  <a:pt x="4557926" y="0"/>
                </a:lnTo>
                <a:cubicBezTo>
                  <a:pt x="4676564" y="0"/>
                  <a:pt x="4772739" y="96175"/>
                  <a:pt x="4772739" y="214813"/>
                </a:cubicBezTo>
                <a:cubicBezTo>
                  <a:pt x="4772739" y="787646"/>
                  <a:pt x="4772738" y="1360480"/>
                  <a:pt x="4772738" y="1933313"/>
                </a:cubicBezTo>
                <a:cubicBezTo>
                  <a:pt x="4772738" y="2051951"/>
                  <a:pt x="4676563" y="2148126"/>
                  <a:pt x="4557925" y="2148126"/>
                </a:cubicBezTo>
                <a:lnTo>
                  <a:pt x="214813" y="2148125"/>
                </a:lnTo>
                <a:cubicBezTo>
                  <a:pt x="96175" y="2148125"/>
                  <a:pt x="0" y="2051950"/>
                  <a:pt x="0" y="1933312"/>
                </a:cubicBezTo>
                <a:lnTo>
                  <a:pt x="0" y="21481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6736" tIns="146736" rIns="2241158" bIns="146736" numCol="1" spcCol="1270" anchor="ctr" anchorCtr="0">
            <a:noAutofit/>
          </a:bodyPr>
          <a:lstStyle/>
          <a:p>
            <a:pPr marL="0" lvl="0" indent="0" algn="l" defTabSz="977900">
              <a:lnSpc>
                <a:spcPct val="90000"/>
              </a:lnSpc>
              <a:spcBef>
                <a:spcPct val="0"/>
              </a:spcBef>
              <a:spcAft>
                <a:spcPct val="35000"/>
              </a:spcAft>
              <a:buNone/>
            </a:pPr>
            <a:r>
              <a:rPr lang="en-CA" sz="2400" kern="1200" dirty="0"/>
              <a:t>Research ways </a:t>
            </a:r>
            <a:r>
              <a:rPr lang="en-CA" sz="2400" dirty="0"/>
              <a:t>you can </a:t>
            </a:r>
            <a:r>
              <a:rPr lang="en-CA" sz="2400" kern="1200" dirty="0"/>
              <a:t>improve both creative and critical thinking skills.  </a:t>
            </a:r>
            <a:endParaRPr lang="en-US" sz="2400" kern="1200" dirty="0"/>
          </a:p>
        </p:txBody>
      </p:sp>
      <p:sp>
        <p:nvSpPr>
          <p:cNvPr id="6" name="Freeform: Shape 5">
            <a:extLst>
              <a:ext uri="{FF2B5EF4-FFF2-40B4-BE49-F238E27FC236}">
                <a16:creationId xmlns:a16="http://schemas.microsoft.com/office/drawing/2014/main" id="{0F920B18-54E5-4F13-8CB0-2AE87F11EA4B}"/>
              </a:ext>
            </a:extLst>
          </p:cNvPr>
          <p:cNvSpPr/>
          <p:nvPr/>
        </p:nvSpPr>
        <p:spPr>
          <a:xfrm>
            <a:off x="6450886" y="3590687"/>
            <a:ext cx="4772738" cy="2148125"/>
          </a:xfrm>
          <a:custGeom>
            <a:avLst/>
            <a:gdLst>
              <a:gd name="connsiteX0" fmla="*/ 0 w 4772738"/>
              <a:gd name="connsiteY0" fmla="*/ 214813 h 2148125"/>
              <a:gd name="connsiteX1" fmla="*/ 214813 w 4772738"/>
              <a:gd name="connsiteY1" fmla="*/ 0 h 2148125"/>
              <a:gd name="connsiteX2" fmla="*/ 4557926 w 4772738"/>
              <a:gd name="connsiteY2" fmla="*/ 0 h 2148125"/>
              <a:gd name="connsiteX3" fmla="*/ 4772739 w 4772738"/>
              <a:gd name="connsiteY3" fmla="*/ 214813 h 2148125"/>
              <a:gd name="connsiteX4" fmla="*/ 4772738 w 4772738"/>
              <a:gd name="connsiteY4" fmla="*/ 1933313 h 2148125"/>
              <a:gd name="connsiteX5" fmla="*/ 4557925 w 4772738"/>
              <a:gd name="connsiteY5" fmla="*/ 2148126 h 2148125"/>
              <a:gd name="connsiteX6" fmla="*/ 214813 w 4772738"/>
              <a:gd name="connsiteY6" fmla="*/ 2148125 h 2148125"/>
              <a:gd name="connsiteX7" fmla="*/ 0 w 4772738"/>
              <a:gd name="connsiteY7" fmla="*/ 1933312 h 2148125"/>
              <a:gd name="connsiteX8" fmla="*/ 0 w 4772738"/>
              <a:gd name="connsiteY8" fmla="*/ 214813 h 214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2738" h="2148125">
                <a:moveTo>
                  <a:pt x="0" y="214813"/>
                </a:moveTo>
                <a:cubicBezTo>
                  <a:pt x="0" y="96175"/>
                  <a:pt x="96175" y="0"/>
                  <a:pt x="214813" y="0"/>
                </a:cubicBezTo>
                <a:lnTo>
                  <a:pt x="4557926" y="0"/>
                </a:lnTo>
                <a:cubicBezTo>
                  <a:pt x="4676564" y="0"/>
                  <a:pt x="4772739" y="96175"/>
                  <a:pt x="4772739" y="214813"/>
                </a:cubicBezTo>
                <a:cubicBezTo>
                  <a:pt x="4772739" y="787646"/>
                  <a:pt x="4772738" y="1360480"/>
                  <a:pt x="4772738" y="1933313"/>
                </a:cubicBezTo>
                <a:cubicBezTo>
                  <a:pt x="4772738" y="2051951"/>
                  <a:pt x="4676563" y="2148126"/>
                  <a:pt x="4557925" y="2148126"/>
                </a:cubicBezTo>
                <a:lnTo>
                  <a:pt x="214813" y="2148125"/>
                </a:lnTo>
                <a:cubicBezTo>
                  <a:pt x="96175" y="2148125"/>
                  <a:pt x="0" y="2051950"/>
                  <a:pt x="0" y="1933312"/>
                </a:cubicBezTo>
                <a:lnTo>
                  <a:pt x="0" y="214813"/>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46736" tIns="146736" rIns="2385265" bIns="146736" numCol="1" spcCol="1270" anchor="ctr" anchorCtr="0">
            <a:noAutofit/>
          </a:bodyPr>
          <a:lstStyle/>
          <a:p>
            <a:pPr marL="0" lvl="0" indent="0" algn="l" defTabSz="977900">
              <a:lnSpc>
                <a:spcPct val="90000"/>
              </a:lnSpc>
              <a:spcBef>
                <a:spcPct val="0"/>
              </a:spcBef>
              <a:spcAft>
                <a:spcPct val="35000"/>
              </a:spcAft>
              <a:buNone/>
            </a:pPr>
            <a:r>
              <a:rPr lang="en-CA" sz="2400" kern="1200" dirty="0"/>
              <a:t>Share your sources with me as well as 2 tips to improve each way of thinking  </a:t>
            </a:r>
            <a:endParaRPr lang="en-US" sz="2400" kern="1200" dirty="0"/>
          </a:p>
        </p:txBody>
      </p:sp>
      <p:sp>
        <p:nvSpPr>
          <p:cNvPr id="8" name="Freeform: Shape 7">
            <a:extLst>
              <a:ext uri="{FF2B5EF4-FFF2-40B4-BE49-F238E27FC236}">
                <a16:creationId xmlns:a16="http://schemas.microsoft.com/office/drawing/2014/main" id="{28BECC7E-3CE4-46CF-B18C-D9459FAF3DC5}"/>
              </a:ext>
            </a:extLst>
          </p:cNvPr>
          <p:cNvSpPr/>
          <p:nvPr/>
        </p:nvSpPr>
        <p:spPr>
          <a:xfrm>
            <a:off x="8985095" y="2653865"/>
            <a:ext cx="1396281" cy="1396281"/>
          </a:xfrm>
          <a:custGeom>
            <a:avLst/>
            <a:gdLst>
              <a:gd name="connsiteX0" fmla="*/ 0 w 1396281"/>
              <a:gd name="connsiteY0" fmla="*/ 767955 h 1396281"/>
              <a:gd name="connsiteX1" fmla="*/ 314163 w 1396281"/>
              <a:gd name="connsiteY1" fmla="*/ 767955 h 1396281"/>
              <a:gd name="connsiteX2" fmla="*/ 314163 w 1396281"/>
              <a:gd name="connsiteY2" fmla="*/ 0 h 1396281"/>
              <a:gd name="connsiteX3" fmla="*/ 1082118 w 1396281"/>
              <a:gd name="connsiteY3" fmla="*/ 0 h 1396281"/>
              <a:gd name="connsiteX4" fmla="*/ 1082118 w 1396281"/>
              <a:gd name="connsiteY4" fmla="*/ 767955 h 1396281"/>
              <a:gd name="connsiteX5" fmla="*/ 1396281 w 1396281"/>
              <a:gd name="connsiteY5" fmla="*/ 767955 h 1396281"/>
              <a:gd name="connsiteX6" fmla="*/ 698141 w 1396281"/>
              <a:gd name="connsiteY6" fmla="*/ 1396281 h 1396281"/>
              <a:gd name="connsiteX7" fmla="*/ 0 w 1396281"/>
              <a:gd name="connsiteY7" fmla="*/ 767955 h 139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6281" h="1396281">
                <a:moveTo>
                  <a:pt x="0" y="767955"/>
                </a:moveTo>
                <a:lnTo>
                  <a:pt x="314163" y="767955"/>
                </a:lnTo>
                <a:lnTo>
                  <a:pt x="314163" y="0"/>
                </a:lnTo>
                <a:lnTo>
                  <a:pt x="1082118" y="0"/>
                </a:lnTo>
                <a:lnTo>
                  <a:pt x="1082118" y="767955"/>
                </a:lnTo>
                <a:lnTo>
                  <a:pt x="1396281" y="767955"/>
                </a:lnTo>
                <a:lnTo>
                  <a:pt x="698141" y="1396281"/>
                </a:lnTo>
                <a:lnTo>
                  <a:pt x="0" y="767955"/>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59883" tIns="45720" rIns="359883" bIns="391300"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Tree>
    <p:extLst>
      <p:ext uri="{BB962C8B-B14F-4D97-AF65-F5344CB8AC3E}">
        <p14:creationId xmlns:p14="http://schemas.microsoft.com/office/powerpoint/2010/main" val="2299194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6E5DE33-9B65-407C-B861-C1D52F940F4D}"/>
              </a:ext>
            </a:extLst>
          </p:cNvPr>
          <p:cNvSpPr>
            <a:spLocks noGrp="1"/>
          </p:cNvSpPr>
          <p:nvPr>
            <p:ph type="title"/>
          </p:nvPr>
        </p:nvSpPr>
        <p:spPr>
          <a:xfrm>
            <a:off x="648930" y="629267"/>
            <a:ext cx="9252154" cy="1016654"/>
          </a:xfrm>
        </p:spPr>
        <p:txBody>
          <a:bodyPr>
            <a:normAutofit/>
          </a:bodyPr>
          <a:lstStyle/>
          <a:p>
            <a:r>
              <a:rPr lang="en-CA" dirty="0">
                <a:solidFill>
                  <a:srgbClr val="EBEBEB"/>
                </a:solidFill>
              </a:rPr>
              <a:t>More tips for a sharp brain</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BCF77ECC-9783-49F7-91C0-095422EDFE0E}"/>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a:solidFill>
                  <a:srgbClr val="FFFFFF"/>
                </a:solidFill>
              </a:rPr>
              <a:pPr>
                <a:spcAft>
                  <a:spcPts val="600"/>
                </a:spcAft>
              </a:pPr>
              <a:t>14</a:t>
            </a:fld>
            <a:endParaRPr lang="en-US" noProof="0" dirty="0">
              <a:solidFill>
                <a:srgbClr val="FFFFFF"/>
              </a:solidFill>
            </a:endParaRPr>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pSp>
        <p:nvGrpSpPr>
          <p:cNvPr id="5" name="Group 4">
            <a:extLst>
              <a:ext uri="{FF2B5EF4-FFF2-40B4-BE49-F238E27FC236}">
                <a16:creationId xmlns:a16="http://schemas.microsoft.com/office/drawing/2014/main" id="{78BB5D11-0E58-436D-8484-510E23AB9C24}"/>
              </a:ext>
            </a:extLst>
          </p:cNvPr>
          <p:cNvGrpSpPr/>
          <p:nvPr/>
        </p:nvGrpSpPr>
        <p:grpSpPr>
          <a:xfrm>
            <a:off x="1006820" y="2275188"/>
            <a:ext cx="4713055" cy="3742632"/>
            <a:chOff x="1006820" y="2275188"/>
            <a:chExt cx="4713055" cy="3742632"/>
          </a:xfrm>
        </p:grpSpPr>
        <p:sp>
          <p:nvSpPr>
            <p:cNvPr id="7" name="Rectangle 6" descr="Dumbbell">
              <a:extLst>
                <a:ext uri="{FF2B5EF4-FFF2-40B4-BE49-F238E27FC236}">
                  <a16:creationId xmlns:a16="http://schemas.microsoft.com/office/drawing/2014/main" id="{A00E2C73-C2B6-4F5B-934A-4A0FCE122C88}"/>
                </a:ext>
              </a:extLst>
            </p:cNvPr>
            <p:cNvSpPr/>
            <p:nvPr/>
          </p:nvSpPr>
          <p:spPr>
            <a:xfrm>
              <a:off x="2364422" y="2275188"/>
              <a:ext cx="1518750" cy="151875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59B90AE-072F-439C-87BD-E8712E806169}"/>
                </a:ext>
              </a:extLst>
            </p:cNvPr>
            <p:cNvSpPr/>
            <p:nvPr/>
          </p:nvSpPr>
          <p:spPr>
            <a:xfrm>
              <a:off x="1006820" y="3971292"/>
              <a:ext cx="4713055" cy="2046528"/>
            </a:xfrm>
            <a:custGeom>
              <a:avLst/>
              <a:gdLst>
                <a:gd name="connsiteX0" fmla="*/ 0 w 4018815"/>
                <a:gd name="connsiteY0" fmla="*/ 0 h 2046528"/>
                <a:gd name="connsiteX1" fmla="*/ 4018815 w 4018815"/>
                <a:gd name="connsiteY1" fmla="*/ 0 h 2046528"/>
                <a:gd name="connsiteX2" fmla="*/ 4018815 w 4018815"/>
                <a:gd name="connsiteY2" fmla="*/ 2046528 h 2046528"/>
                <a:gd name="connsiteX3" fmla="*/ 0 w 4018815"/>
                <a:gd name="connsiteY3" fmla="*/ 2046528 h 2046528"/>
                <a:gd name="connsiteX4" fmla="*/ 0 w 4018815"/>
                <a:gd name="connsiteY4" fmla="*/ 0 h 204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8815" h="2046528">
                  <a:moveTo>
                    <a:pt x="0" y="0"/>
                  </a:moveTo>
                  <a:lnTo>
                    <a:pt x="4018815" y="0"/>
                  </a:lnTo>
                  <a:lnTo>
                    <a:pt x="4018815" y="2046528"/>
                  </a:lnTo>
                  <a:lnTo>
                    <a:pt x="0" y="2046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2400" kern="1200" dirty="0"/>
                <a:t>In addition to thinking exercises, your brain benefits from a good physical workout.  Just 120 minutes of physical activity each week can help improve learning and verbal memory.</a:t>
              </a:r>
            </a:p>
          </p:txBody>
        </p:sp>
      </p:grpSp>
      <p:grpSp>
        <p:nvGrpSpPr>
          <p:cNvPr id="3" name="Group 2">
            <a:extLst>
              <a:ext uri="{FF2B5EF4-FFF2-40B4-BE49-F238E27FC236}">
                <a16:creationId xmlns:a16="http://schemas.microsoft.com/office/drawing/2014/main" id="{F0CE84E7-0A9B-4073-881C-8D253AF8140A}"/>
              </a:ext>
            </a:extLst>
          </p:cNvPr>
          <p:cNvGrpSpPr/>
          <p:nvPr/>
        </p:nvGrpSpPr>
        <p:grpSpPr>
          <a:xfrm>
            <a:off x="6960637" y="2275188"/>
            <a:ext cx="4516016" cy="3646308"/>
            <a:chOff x="6960637" y="2275188"/>
            <a:chExt cx="4516016" cy="3646308"/>
          </a:xfrm>
        </p:grpSpPr>
        <p:sp>
          <p:nvSpPr>
            <p:cNvPr id="9" name="Rectangle 8" descr="Avocado">
              <a:extLst>
                <a:ext uri="{FF2B5EF4-FFF2-40B4-BE49-F238E27FC236}">
                  <a16:creationId xmlns:a16="http://schemas.microsoft.com/office/drawing/2014/main" id="{C0EA12FC-F6BF-4156-9DB3-EB20E19E5A94}"/>
                </a:ext>
              </a:extLst>
            </p:cNvPr>
            <p:cNvSpPr/>
            <p:nvPr/>
          </p:nvSpPr>
          <p:spPr>
            <a:xfrm>
              <a:off x="8308828" y="2275188"/>
              <a:ext cx="1518750" cy="151875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56AF0F52-4CC3-42F9-99E0-F607C3DEB99C}"/>
                </a:ext>
              </a:extLst>
            </p:cNvPr>
            <p:cNvSpPr/>
            <p:nvPr/>
          </p:nvSpPr>
          <p:spPr>
            <a:xfrm>
              <a:off x="6960637" y="4095775"/>
              <a:ext cx="4516016" cy="1825721"/>
            </a:xfrm>
            <a:custGeom>
              <a:avLst/>
              <a:gdLst>
                <a:gd name="connsiteX0" fmla="*/ 0 w 3375000"/>
                <a:gd name="connsiteY0" fmla="*/ 0 h 720000"/>
                <a:gd name="connsiteX1" fmla="*/ 3375000 w 3375000"/>
                <a:gd name="connsiteY1" fmla="*/ 0 h 720000"/>
                <a:gd name="connsiteX2" fmla="*/ 3375000 w 3375000"/>
                <a:gd name="connsiteY2" fmla="*/ 720000 h 720000"/>
                <a:gd name="connsiteX3" fmla="*/ 0 w 3375000"/>
                <a:gd name="connsiteY3" fmla="*/ 720000 h 720000"/>
                <a:gd name="connsiteX4" fmla="*/ 0 w 337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00" h="720000">
                  <a:moveTo>
                    <a:pt x="0" y="0"/>
                  </a:moveTo>
                  <a:lnTo>
                    <a:pt x="3375000" y="0"/>
                  </a:lnTo>
                  <a:lnTo>
                    <a:pt x="3375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2400" kern="1200" dirty="0"/>
                <a:t>Avoid too much junk food and be sure to get all the essential nutrients you need through diet and, of course, aim for a full night’s sleep every night.</a:t>
              </a:r>
            </a:p>
          </p:txBody>
        </p:sp>
      </p:grpSp>
    </p:spTree>
    <p:extLst>
      <p:ext uri="{BB962C8B-B14F-4D97-AF65-F5344CB8AC3E}">
        <p14:creationId xmlns:p14="http://schemas.microsoft.com/office/powerpoint/2010/main" val="1945047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D6D7-443E-4511-AC75-706B558EA7A5}"/>
              </a:ext>
            </a:extLst>
          </p:cNvPr>
          <p:cNvSpPr>
            <a:spLocks noGrp="1"/>
          </p:cNvSpPr>
          <p:nvPr>
            <p:ph type="title"/>
          </p:nvPr>
        </p:nvSpPr>
        <p:spPr>
          <a:xfrm>
            <a:off x="660000" y="144075"/>
            <a:ext cx="3330328" cy="1641986"/>
          </a:xfrm>
        </p:spPr>
        <p:txBody>
          <a:bodyPr>
            <a:normAutofit fontScale="90000"/>
          </a:bodyPr>
          <a:lstStyle/>
          <a:p>
            <a:r>
              <a:rPr lang="en-CA" dirty="0"/>
              <a:t>Finally…</a:t>
            </a:r>
            <a:br>
              <a:rPr lang="en-CA" dirty="0"/>
            </a:br>
            <a:br>
              <a:rPr lang="en-CA" dirty="0"/>
            </a:br>
            <a:r>
              <a:rPr lang="en-CA" dirty="0"/>
              <a:t>here is a fun activity to get many areas of your brain working.  Did you solve it? </a:t>
            </a:r>
          </a:p>
        </p:txBody>
      </p:sp>
      <p:pic>
        <p:nvPicPr>
          <p:cNvPr id="5" name="Picture Placeholder 4">
            <a:extLst>
              <a:ext uri="{FF2B5EF4-FFF2-40B4-BE49-F238E27FC236}">
                <a16:creationId xmlns:a16="http://schemas.microsoft.com/office/drawing/2014/main" id="{D05E8C65-B154-4424-B958-AC7ECCD9D352}"/>
              </a:ext>
            </a:extLst>
          </p:cNvPr>
          <p:cNvPicPr>
            <a:picLocks noChangeAspect="1"/>
          </p:cNvPicPr>
          <p:nvPr/>
        </p:nvPicPr>
        <p:blipFill rotWithShape="1">
          <a:blip r:embed="rId3"/>
          <a:srcRect l="13808" t="18775" r="3513" b="-5443"/>
          <a:stretch/>
        </p:blipFill>
        <p:spPr>
          <a:xfrm>
            <a:off x="4532043" y="354563"/>
            <a:ext cx="7560130" cy="5943600"/>
          </a:xfrm>
          <a:prstGeom prst="rect">
            <a:avLst/>
          </a:prstGeom>
        </p:spPr>
      </p:pic>
      <p:sp>
        <p:nvSpPr>
          <p:cNvPr id="7" name="Rectangle 1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154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FA3F2F17-93C2-4242-AFD7-D8CADE2DF068}"/>
              </a:ext>
            </a:extLst>
          </p:cNvPr>
          <p:cNvSpPr>
            <a:spLocks noGrp="1"/>
          </p:cNvSpPr>
          <p:nvPr>
            <p:ph type="title"/>
          </p:nvPr>
        </p:nvSpPr>
        <p:spPr>
          <a:xfrm>
            <a:off x="119753" y="358878"/>
            <a:ext cx="7032109" cy="1622321"/>
          </a:xfrm>
        </p:spPr>
        <p:txBody>
          <a:bodyPr vert="horz" lIns="91440" tIns="45720" rIns="91440" bIns="45720" rtlCol="0" anchor="t">
            <a:normAutofit/>
          </a:bodyPr>
          <a:lstStyle/>
          <a:p>
            <a:r>
              <a:rPr lang="en-US" dirty="0">
                <a:solidFill>
                  <a:srgbClr val="EBEBEB"/>
                </a:solidFill>
              </a:rPr>
              <a:t>With your brain, of course!</a:t>
            </a:r>
          </a:p>
        </p:txBody>
      </p:sp>
      <p:sp>
        <p:nvSpPr>
          <p:cNvPr id="7" name="Content Placeholder 2">
            <a:extLst>
              <a:ext uri="{FF2B5EF4-FFF2-40B4-BE49-F238E27FC236}">
                <a16:creationId xmlns:a16="http://schemas.microsoft.com/office/drawing/2014/main" id="{B532EA8D-7C3B-45F7-A1CF-5DFF7167A1BA}"/>
              </a:ext>
            </a:extLst>
          </p:cNvPr>
          <p:cNvSpPr txBox="1">
            <a:spLocks/>
          </p:cNvSpPr>
          <p:nvPr/>
        </p:nvSpPr>
        <p:spPr>
          <a:xfrm>
            <a:off x="273288" y="1497383"/>
            <a:ext cx="6895801" cy="46506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400" dirty="0">
                <a:solidFill>
                  <a:srgbClr val="FFFFFF"/>
                </a:solidFill>
              </a:rPr>
              <a:t>Your brain is divided into 2 halves, left and  right hemispheres  </a:t>
            </a:r>
          </a:p>
          <a:p>
            <a:endParaRPr lang="en-US" sz="2400" dirty="0">
              <a:solidFill>
                <a:srgbClr val="FFFFFF"/>
              </a:solidFill>
            </a:endParaRPr>
          </a:p>
          <a:p>
            <a:pPr lvl="0">
              <a:buClr>
                <a:srgbClr val="44546A">
                  <a:lumMod val="40000"/>
                  <a:lumOff val="60000"/>
                </a:srgbClr>
              </a:buClr>
            </a:pPr>
            <a:r>
              <a:rPr lang="en-US" sz="2400" dirty="0">
                <a:solidFill>
                  <a:prstClr val="white"/>
                </a:solidFill>
              </a:rPr>
              <a:t>While they look alike, they function differently</a:t>
            </a:r>
          </a:p>
          <a:p>
            <a:pPr lvl="0">
              <a:buClr>
                <a:srgbClr val="44546A">
                  <a:lumMod val="40000"/>
                  <a:lumOff val="60000"/>
                </a:srgbClr>
              </a:buClr>
            </a:pPr>
            <a:endParaRPr lang="en-US" sz="2400" dirty="0">
              <a:solidFill>
                <a:prstClr val="white"/>
              </a:solidFill>
            </a:endParaRPr>
          </a:p>
          <a:p>
            <a:pPr lvl="0">
              <a:buClr>
                <a:srgbClr val="44546A">
                  <a:lumMod val="40000"/>
                  <a:lumOff val="60000"/>
                </a:srgbClr>
              </a:buClr>
            </a:pPr>
            <a:r>
              <a:rPr lang="en-US" sz="2400" dirty="0">
                <a:solidFill>
                  <a:prstClr val="white"/>
                </a:solidFill>
              </a:rPr>
              <a:t>It is said that if you are mostly analytical and methodical in your thinking, you’re left-brained</a:t>
            </a:r>
          </a:p>
          <a:p>
            <a:pPr lvl="0">
              <a:buClr>
                <a:srgbClr val="44546A">
                  <a:lumMod val="40000"/>
                  <a:lumOff val="60000"/>
                </a:srgbClr>
              </a:buClr>
            </a:pPr>
            <a:endParaRPr lang="en-US" sz="2400" dirty="0">
              <a:solidFill>
                <a:prstClr val="white"/>
              </a:solidFill>
            </a:endParaRPr>
          </a:p>
          <a:p>
            <a:pPr lvl="0">
              <a:buClr>
                <a:srgbClr val="44546A">
                  <a:lumMod val="40000"/>
                  <a:lumOff val="60000"/>
                </a:srgbClr>
              </a:buClr>
            </a:pPr>
            <a:r>
              <a:rPr lang="en-US" sz="2400" dirty="0">
                <a:solidFill>
                  <a:prstClr val="white"/>
                </a:solidFill>
              </a:rPr>
              <a:t>If you tend to be more creative or artistic, you’re thought to be right-brained</a:t>
            </a:r>
          </a:p>
          <a:p>
            <a:endParaRPr lang="en-US" sz="1000" dirty="0">
              <a:solidFill>
                <a:srgbClr val="FFFFFF"/>
              </a:solidFill>
            </a:endParaRPr>
          </a:p>
          <a:p>
            <a:pPr marL="0" indent="0">
              <a:buNone/>
            </a:pPr>
            <a:endParaRPr lang="en-US" sz="1000" dirty="0">
              <a:solidFill>
                <a:srgbClr val="FFFFFF"/>
              </a:solidFill>
            </a:endParaRPr>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pic>
        <p:nvPicPr>
          <p:cNvPr id="9" name="Picture 8">
            <a:extLst>
              <a:ext uri="{FF2B5EF4-FFF2-40B4-BE49-F238E27FC236}">
                <a16:creationId xmlns:a16="http://schemas.microsoft.com/office/drawing/2014/main" id="{013A6E45-AB5F-4DD9-8A52-DF6BE7814177}"/>
              </a:ext>
            </a:extLst>
          </p:cNvPr>
          <p:cNvPicPr>
            <a:picLocks noChangeAspect="1"/>
          </p:cNvPicPr>
          <p:nvPr/>
        </p:nvPicPr>
        <p:blipFill rotWithShape="1">
          <a:blip r:embed="rId3"/>
          <a:srcRect l="4572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4460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 calcmode="lin" valueType="num">
                                      <p:cBhvr additive="base">
                                        <p:cTn id="1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B02D3-35C1-4642-A47C-B997634D54FB}"/>
              </a:ext>
            </a:extLst>
          </p:cNvPr>
          <p:cNvSpPr>
            <a:spLocks noGrp="1"/>
          </p:cNvSpPr>
          <p:nvPr>
            <p:ph type="body" idx="1"/>
          </p:nvPr>
        </p:nvSpPr>
        <p:spPr>
          <a:xfrm>
            <a:off x="975401" y="295729"/>
            <a:ext cx="4396338" cy="576262"/>
          </a:xfrm>
        </p:spPr>
        <p:txBody>
          <a:bodyPr/>
          <a:lstStyle/>
          <a:p>
            <a:r>
              <a:rPr lang="en-CA" sz="3200" b="1" dirty="0"/>
              <a:t>LEFT BRAIN</a:t>
            </a:r>
          </a:p>
        </p:txBody>
      </p:sp>
      <p:pic>
        <p:nvPicPr>
          <p:cNvPr id="8" name="Content Placeholder 7">
            <a:extLst>
              <a:ext uri="{FF2B5EF4-FFF2-40B4-BE49-F238E27FC236}">
                <a16:creationId xmlns:a16="http://schemas.microsoft.com/office/drawing/2014/main" id="{ABF19D49-F739-40D8-B7ED-69C51145E266}"/>
              </a:ext>
            </a:extLst>
          </p:cNvPr>
          <p:cNvPicPr>
            <a:picLocks noGrp="1" noChangeAspect="1"/>
          </p:cNvPicPr>
          <p:nvPr>
            <p:ph sz="half" idx="2"/>
          </p:nvPr>
        </p:nvPicPr>
        <p:blipFill rotWithShape="1">
          <a:blip r:embed="rId2"/>
          <a:srcRect t="7421" b="6088"/>
          <a:stretch/>
        </p:blipFill>
        <p:spPr>
          <a:xfrm>
            <a:off x="783577" y="1063416"/>
            <a:ext cx="3899881" cy="4909092"/>
          </a:xfrm>
          <a:prstGeom prst="rect">
            <a:avLst/>
          </a:prstGeom>
        </p:spPr>
      </p:pic>
      <p:sp>
        <p:nvSpPr>
          <p:cNvPr id="5" name="Text Placeholder 4">
            <a:extLst>
              <a:ext uri="{FF2B5EF4-FFF2-40B4-BE49-F238E27FC236}">
                <a16:creationId xmlns:a16="http://schemas.microsoft.com/office/drawing/2014/main" id="{CB7697E5-97F0-40C6-A5AC-8B6A3231D1FE}"/>
              </a:ext>
            </a:extLst>
          </p:cNvPr>
          <p:cNvSpPr>
            <a:spLocks noGrp="1"/>
          </p:cNvSpPr>
          <p:nvPr>
            <p:ph type="body" sz="quarter" idx="3"/>
          </p:nvPr>
        </p:nvSpPr>
        <p:spPr>
          <a:xfrm>
            <a:off x="5663970" y="295729"/>
            <a:ext cx="4396339" cy="576262"/>
          </a:xfrm>
        </p:spPr>
        <p:txBody>
          <a:bodyPr/>
          <a:lstStyle/>
          <a:p>
            <a:r>
              <a:rPr lang="en-CA" sz="3200" b="1" dirty="0"/>
              <a:t>RIGHT BRAIN</a:t>
            </a:r>
          </a:p>
        </p:txBody>
      </p:sp>
      <p:pic>
        <p:nvPicPr>
          <p:cNvPr id="9" name="Content Placeholder 8">
            <a:extLst>
              <a:ext uri="{FF2B5EF4-FFF2-40B4-BE49-F238E27FC236}">
                <a16:creationId xmlns:a16="http://schemas.microsoft.com/office/drawing/2014/main" id="{0DAE159A-4578-4054-B6BC-39B6849DB2BF}"/>
              </a:ext>
            </a:extLst>
          </p:cNvPr>
          <p:cNvPicPr>
            <a:picLocks noGrp="1" noChangeAspect="1"/>
          </p:cNvPicPr>
          <p:nvPr>
            <p:ph sz="quarter" idx="4"/>
          </p:nvPr>
        </p:nvPicPr>
        <p:blipFill rotWithShape="1">
          <a:blip r:embed="rId3"/>
          <a:srcRect t="9600"/>
          <a:stretch/>
        </p:blipFill>
        <p:spPr>
          <a:xfrm>
            <a:off x="5735620" y="1063415"/>
            <a:ext cx="4616920" cy="4862271"/>
          </a:xfrm>
          <a:prstGeom prst="rect">
            <a:avLst/>
          </a:prstGeom>
        </p:spPr>
      </p:pic>
      <p:sp>
        <p:nvSpPr>
          <p:cNvPr id="7" name="Slide Number Placeholder 6">
            <a:extLst>
              <a:ext uri="{FF2B5EF4-FFF2-40B4-BE49-F238E27FC236}">
                <a16:creationId xmlns:a16="http://schemas.microsoft.com/office/drawing/2014/main" id="{1C23E410-CEC7-4555-ACBD-373632054422}"/>
              </a:ext>
            </a:extLst>
          </p:cNvPr>
          <p:cNvSpPr>
            <a:spLocks noGrp="1"/>
          </p:cNvSpPr>
          <p:nvPr>
            <p:ph type="sldNum" sz="quarter" idx="12"/>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70894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5D25-AB1A-4C18-B4F9-323725FE3AE1}"/>
              </a:ext>
            </a:extLst>
          </p:cNvPr>
          <p:cNvSpPr>
            <a:spLocks noGrp="1"/>
          </p:cNvSpPr>
          <p:nvPr>
            <p:ph type="title"/>
          </p:nvPr>
        </p:nvSpPr>
        <p:spPr>
          <a:xfrm>
            <a:off x="514287" y="322007"/>
            <a:ext cx="4875060" cy="1641986"/>
          </a:xfrm>
        </p:spPr>
        <p:txBody>
          <a:bodyPr>
            <a:normAutofit/>
          </a:bodyPr>
          <a:lstStyle/>
          <a:p>
            <a:pPr>
              <a:lnSpc>
                <a:spcPct val="90000"/>
              </a:lnSpc>
            </a:pPr>
            <a:r>
              <a:rPr lang="en-CA" sz="3600" dirty="0"/>
              <a:t>Where do your strengths lie?</a:t>
            </a:r>
          </a:p>
        </p:txBody>
      </p:sp>
      <p:pic>
        <p:nvPicPr>
          <p:cNvPr id="7" name="Picture 6">
            <a:extLst>
              <a:ext uri="{FF2B5EF4-FFF2-40B4-BE49-F238E27FC236}">
                <a16:creationId xmlns:a16="http://schemas.microsoft.com/office/drawing/2014/main" id="{A56BFD9D-274F-40A5-8FEF-8053AB49CB5B}"/>
              </a:ext>
            </a:extLst>
          </p:cNvPr>
          <p:cNvPicPr>
            <a:picLocks noChangeAspect="1"/>
          </p:cNvPicPr>
          <p:nvPr/>
        </p:nvPicPr>
        <p:blipFill rotWithShape="1">
          <a:blip r:embed="rId3"/>
          <a:srcRect l="3379" r="4478" b="-2"/>
          <a:stretch/>
        </p:blipFill>
        <p:spPr>
          <a:xfrm>
            <a:off x="5318449" y="581834"/>
            <a:ext cx="6736702" cy="5264172"/>
          </a:xfrm>
          <a:prstGeom prst="rect">
            <a:avLst/>
          </a:prstGeom>
        </p:spPr>
      </p:pic>
      <p:sp>
        <p:nvSpPr>
          <p:cNvPr id="12" name="Rectangle 1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0CB87131-6663-4DD7-AE08-1F579F245383}"/>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smtClean="0"/>
              <a:pPr>
                <a:spcAft>
                  <a:spcPts val="600"/>
                </a:spcAft>
              </a:pPr>
              <a:t>4</a:t>
            </a:fld>
            <a:endParaRPr lang="en-US" noProof="0" dirty="0"/>
          </a:p>
        </p:txBody>
      </p:sp>
      <p:sp>
        <p:nvSpPr>
          <p:cNvPr id="3" name="Content Placeholder 2">
            <a:extLst>
              <a:ext uri="{FF2B5EF4-FFF2-40B4-BE49-F238E27FC236}">
                <a16:creationId xmlns:a16="http://schemas.microsoft.com/office/drawing/2014/main" id="{0E0DE22D-21EA-4A97-BE86-FE321A4D44F4}"/>
              </a:ext>
            </a:extLst>
          </p:cNvPr>
          <p:cNvSpPr>
            <a:spLocks noGrp="1"/>
          </p:cNvSpPr>
          <p:nvPr>
            <p:ph idx="1"/>
          </p:nvPr>
        </p:nvSpPr>
        <p:spPr>
          <a:xfrm>
            <a:off x="524789" y="1720645"/>
            <a:ext cx="4864558" cy="4385187"/>
          </a:xfrm>
        </p:spPr>
        <p:txBody>
          <a:bodyPr>
            <a:normAutofit/>
          </a:bodyPr>
          <a:lstStyle/>
          <a:p>
            <a:pPr>
              <a:lnSpc>
                <a:spcPct val="90000"/>
              </a:lnSpc>
            </a:pPr>
            <a:r>
              <a:rPr lang="en-CA" sz="2400" dirty="0"/>
              <a:t>Do you consider yourself to be more analytical (left-brained) or creative (right brained)?</a:t>
            </a:r>
          </a:p>
          <a:p>
            <a:pPr>
              <a:lnSpc>
                <a:spcPct val="90000"/>
              </a:lnSpc>
            </a:pPr>
            <a:endParaRPr lang="en-CA" sz="2400" dirty="0"/>
          </a:p>
          <a:p>
            <a:pPr>
              <a:lnSpc>
                <a:spcPct val="90000"/>
              </a:lnSpc>
            </a:pPr>
            <a:r>
              <a:rPr lang="en-CA" sz="2400" dirty="0"/>
              <a:t>Try this simple test (or one  like it) and see whether you agree with the results   </a:t>
            </a:r>
            <a:r>
              <a:rPr lang="en-CA" sz="2400" dirty="0">
                <a:hlinkClick r:id="rId4"/>
              </a:rPr>
              <a:t>https://www.youtube.com/watch?v=VY0E01G6ZWE</a:t>
            </a:r>
            <a:endParaRPr lang="en-CA" sz="2400" dirty="0"/>
          </a:p>
          <a:p>
            <a:pPr>
              <a:lnSpc>
                <a:spcPct val="90000"/>
              </a:lnSpc>
            </a:pPr>
            <a:endParaRPr lang="en-CA" dirty="0"/>
          </a:p>
        </p:txBody>
      </p:sp>
    </p:spTree>
    <p:extLst>
      <p:ext uri="{BB962C8B-B14F-4D97-AF65-F5344CB8AC3E}">
        <p14:creationId xmlns:p14="http://schemas.microsoft.com/office/powerpoint/2010/main" val="10857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4219-733F-47B0-9ADA-64815213F321}"/>
              </a:ext>
            </a:extLst>
          </p:cNvPr>
          <p:cNvSpPr>
            <a:spLocks noGrp="1"/>
          </p:cNvSpPr>
          <p:nvPr>
            <p:ph type="title"/>
          </p:nvPr>
        </p:nvSpPr>
        <p:spPr/>
        <p:txBody>
          <a:bodyPr/>
          <a:lstStyle/>
          <a:p>
            <a:r>
              <a:rPr lang="en-CA" dirty="0"/>
              <a:t>Test Results</a:t>
            </a:r>
          </a:p>
        </p:txBody>
      </p:sp>
      <p:sp>
        <p:nvSpPr>
          <p:cNvPr id="3" name="Content Placeholder 2">
            <a:extLst>
              <a:ext uri="{FF2B5EF4-FFF2-40B4-BE49-F238E27FC236}">
                <a16:creationId xmlns:a16="http://schemas.microsoft.com/office/drawing/2014/main" id="{D23F9B24-E8DC-4EE1-AE8C-22FF5E89A5C7}"/>
              </a:ext>
            </a:extLst>
          </p:cNvPr>
          <p:cNvSpPr>
            <a:spLocks noGrp="1"/>
          </p:cNvSpPr>
          <p:nvPr>
            <p:ph idx="1"/>
          </p:nvPr>
        </p:nvSpPr>
        <p:spPr>
          <a:xfrm>
            <a:off x="753281" y="1567726"/>
            <a:ext cx="9297553" cy="4837556"/>
          </a:xfrm>
        </p:spPr>
        <p:txBody>
          <a:bodyPr>
            <a:normAutofit/>
          </a:bodyPr>
          <a:lstStyle/>
          <a:p>
            <a:r>
              <a:rPr lang="en-US" sz="2400" dirty="0"/>
              <a:t>If you are like most people, your results will be fairly equal for  left-brain and right-brain strengths</a:t>
            </a:r>
          </a:p>
          <a:p>
            <a:endParaRPr lang="en-US" sz="2400" dirty="0"/>
          </a:p>
          <a:p>
            <a:r>
              <a:rPr lang="en-US" sz="2400" dirty="0"/>
              <a:t>This is because unlike having a dominant hand, we do not have a dominant side of the brain </a:t>
            </a:r>
          </a:p>
          <a:p>
            <a:endParaRPr lang="en-US" sz="2400" dirty="0"/>
          </a:p>
          <a:p>
            <a:r>
              <a:rPr lang="en-US" sz="2400" dirty="0"/>
              <a:t>Research has found that while the two sides of our brain are different, there are certain </a:t>
            </a:r>
            <a:r>
              <a:rPr lang="en-US" sz="2400" b="1" dirty="0">
                <a:solidFill>
                  <a:srgbClr val="FF0000"/>
                </a:solidFill>
              </a:rPr>
              <a:t>areas</a:t>
            </a:r>
            <a:r>
              <a:rPr lang="en-US" sz="2400" dirty="0"/>
              <a:t> that have specialties and these areas can vary a bit from person to person</a:t>
            </a:r>
          </a:p>
          <a:p>
            <a:pPr marL="0" indent="0">
              <a:buNone/>
            </a:pPr>
            <a:r>
              <a:rPr lang="en-US" sz="1400" dirty="0">
                <a:solidFill>
                  <a:schemeClr val="bg1"/>
                </a:solidFill>
              </a:rPr>
              <a:t>       (Source https://www.healthline.com/health/left-brain-vs-right-brain#left-brainright-brain-theory</a:t>
            </a:r>
            <a:r>
              <a:rPr lang="en-US" sz="1400" u="sng" dirty="0">
                <a:solidFill>
                  <a:schemeClr val="bg1"/>
                </a:solidFill>
              </a:rPr>
              <a:t>)</a:t>
            </a:r>
          </a:p>
          <a:p>
            <a:endParaRPr lang="en-US" sz="2400" dirty="0"/>
          </a:p>
          <a:p>
            <a:pPr marL="0" indent="0">
              <a:buNone/>
            </a:pPr>
            <a:endParaRPr lang="en-CA" sz="1800" dirty="0"/>
          </a:p>
        </p:txBody>
      </p:sp>
      <p:sp>
        <p:nvSpPr>
          <p:cNvPr id="4" name="Slide Number Placeholder 3">
            <a:extLst>
              <a:ext uri="{FF2B5EF4-FFF2-40B4-BE49-F238E27FC236}">
                <a16:creationId xmlns:a16="http://schemas.microsoft.com/office/drawing/2014/main" id="{936795C6-AA5A-46BC-9ADA-CA9E70870154}"/>
              </a:ext>
            </a:extLst>
          </p:cNvPr>
          <p:cNvSpPr>
            <a:spLocks noGrp="1"/>
          </p:cNvSpPr>
          <p:nvPr>
            <p:ph type="sldNum" sz="quarter" idx="12"/>
          </p:nvPr>
        </p:nvSpPr>
        <p:spPr/>
        <p:txBody>
          <a:bodyPr/>
          <a:lstStyle/>
          <a:p>
            <a:fld id="{19B51A1E-902D-48AF-9020-955120F399B6}" type="slidenum">
              <a:rPr lang="en-US" noProof="0" smtClean="0"/>
              <a:pPr/>
              <a:t>5</a:t>
            </a:fld>
            <a:endParaRPr lang="en-US" noProof="0" dirty="0"/>
          </a:p>
        </p:txBody>
      </p:sp>
    </p:spTree>
    <p:extLst>
      <p:ext uri="{BB962C8B-B14F-4D97-AF65-F5344CB8AC3E}">
        <p14:creationId xmlns:p14="http://schemas.microsoft.com/office/powerpoint/2010/main" val="27571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0F18E0-4BCA-4067-8251-33B22BEBB3B9}"/>
              </a:ext>
            </a:extLst>
          </p:cNvPr>
          <p:cNvSpPr>
            <a:spLocks noGrp="1"/>
          </p:cNvSpPr>
          <p:nvPr>
            <p:ph type="title"/>
          </p:nvPr>
        </p:nvSpPr>
        <p:spPr>
          <a:xfrm>
            <a:off x="643855" y="1447800"/>
            <a:ext cx="3108626" cy="4572000"/>
          </a:xfrm>
        </p:spPr>
        <p:txBody>
          <a:bodyPr anchor="ctr">
            <a:normAutofit/>
          </a:bodyPr>
          <a:lstStyle/>
          <a:p>
            <a:r>
              <a:rPr lang="en-CA" sz="3600" dirty="0">
                <a:solidFill>
                  <a:srgbClr val="F2F2F2"/>
                </a:solidFill>
              </a:rPr>
              <a:t>Research shows…</a:t>
            </a:r>
            <a:br>
              <a:rPr lang="en-CA" sz="3200" dirty="0">
                <a:solidFill>
                  <a:srgbClr val="F2F2F2"/>
                </a:solidFill>
              </a:rPr>
            </a:br>
            <a:br>
              <a:rPr lang="en-CA" sz="3200" dirty="0">
                <a:solidFill>
                  <a:srgbClr val="F2F2F2"/>
                </a:solidFill>
              </a:rPr>
            </a:br>
            <a:br>
              <a:rPr lang="en-CA" sz="3200" dirty="0">
                <a:solidFill>
                  <a:srgbClr val="F2F2F2"/>
                </a:solidFill>
              </a:rPr>
            </a:br>
            <a:br>
              <a:rPr lang="en-CA" sz="3200" dirty="0">
                <a:solidFill>
                  <a:srgbClr val="F2F2F2"/>
                </a:solidFill>
              </a:rPr>
            </a:br>
            <a:r>
              <a:rPr lang="en-CA" sz="1200" dirty="0">
                <a:solidFill>
                  <a:srgbClr val="F2F2F2"/>
                </a:solidFill>
              </a:rPr>
              <a:t>(</a:t>
            </a:r>
            <a:r>
              <a:rPr lang="en-CA" sz="1200" dirty="0">
                <a:solidFill>
                  <a:schemeClr val="bg1"/>
                </a:solidFill>
              </a:rPr>
              <a:t>Source https://www.psychologytoday.com/us/blog/brain-myths/201206/why-the-left-brain-right-brain-myth-will-probably-never-die)</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6CF52525-5DB0-4DFF-86E2-AE9D49C0C97F}"/>
              </a:ext>
            </a:extLst>
          </p:cNvPr>
          <p:cNvSpPr>
            <a:spLocks noGrp="1"/>
          </p:cNvSpPr>
          <p:nvPr>
            <p:ph type="sldNum" sz="quarter" idx="12"/>
          </p:nvPr>
        </p:nvSpPr>
        <p:spPr>
          <a:xfrm>
            <a:off x="10352540" y="295729"/>
            <a:ext cx="838199" cy="767687"/>
          </a:xfrm>
        </p:spPr>
        <p:txBody>
          <a:bodyPr>
            <a:normAutofit/>
          </a:bodyPr>
          <a:lstStyle/>
          <a:p>
            <a:pPr>
              <a:spcAft>
                <a:spcPts val="600"/>
              </a:spcAft>
            </a:pPr>
            <a:fld id="{19B51A1E-902D-48AF-9020-955120F399B6}" type="slidenum">
              <a:rPr lang="en-US" noProof="0">
                <a:solidFill>
                  <a:srgbClr val="FFFFFF"/>
                </a:solidFill>
              </a:rPr>
              <a:pPr>
                <a:spcAft>
                  <a:spcPts val="600"/>
                </a:spcAft>
              </a:pPr>
              <a:t>6</a:t>
            </a:fld>
            <a:endParaRPr lang="en-US" noProof="0" dirty="0">
              <a:solidFill>
                <a:srgbClr val="FFFFFF"/>
              </a:solidFill>
            </a:endParaRPr>
          </a:p>
        </p:txBody>
      </p:sp>
      <p:sp>
        <p:nvSpPr>
          <p:cNvPr id="7" name="Freeform: Shape 6">
            <a:extLst>
              <a:ext uri="{FF2B5EF4-FFF2-40B4-BE49-F238E27FC236}">
                <a16:creationId xmlns:a16="http://schemas.microsoft.com/office/drawing/2014/main" id="{92221975-1903-4F90-8360-AB412F3A8FEF}"/>
              </a:ext>
            </a:extLst>
          </p:cNvPr>
          <p:cNvSpPr/>
          <p:nvPr/>
        </p:nvSpPr>
        <p:spPr>
          <a:xfrm>
            <a:off x="5015897" y="1108835"/>
            <a:ext cx="6879590" cy="1201344"/>
          </a:xfrm>
          <a:custGeom>
            <a:avLst/>
            <a:gdLst>
              <a:gd name="connsiteX0" fmla="*/ 0 w 6496050"/>
              <a:gd name="connsiteY0" fmla="*/ 177844 h 1067040"/>
              <a:gd name="connsiteX1" fmla="*/ 177844 w 6496050"/>
              <a:gd name="connsiteY1" fmla="*/ 0 h 1067040"/>
              <a:gd name="connsiteX2" fmla="*/ 6318206 w 6496050"/>
              <a:gd name="connsiteY2" fmla="*/ 0 h 1067040"/>
              <a:gd name="connsiteX3" fmla="*/ 6496050 w 6496050"/>
              <a:gd name="connsiteY3" fmla="*/ 177844 h 1067040"/>
              <a:gd name="connsiteX4" fmla="*/ 6496050 w 6496050"/>
              <a:gd name="connsiteY4" fmla="*/ 889196 h 1067040"/>
              <a:gd name="connsiteX5" fmla="*/ 6318206 w 6496050"/>
              <a:gd name="connsiteY5" fmla="*/ 1067040 h 1067040"/>
              <a:gd name="connsiteX6" fmla="*/ 177844 w 6496050"/>
              <a:gd name="connsiteY6" fmla="*/ 1067040 h 1067040"/>
              <a:gd name="connsiteX7" fmla="*/ 0 w 6496050"/>
              <a:gd name="connsiteY7" fmla="*/ 889196 h 1067040"/>
              <a:gd name="connsiteX8" fmla="*/ 0 w 649605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0" h="1067040">
                <a:moveTo>
                  <a:pt x="0" y="177844"/>
                </a:moveTo>
                <a:cubicBezTo>
                  <a:pt x="0" y="79623"/>
                  <a:pt x="79623" y="0"/>
                  <a:pt x="177844" y="0"/>
                </a:cubicBezTo>
                <a:lnTo>
                  <a:pt x="6318206" y="0"/>
                </a:lnTo>
                <a:cubicBezTo>
                  <a:pt x="6416427" y="0"/>
                  <a:pt x="6496050" y="79623"/>
                  <a:pt x="6496050" y="177844"/>
                </a:cubicBezTo>
                <a:lnTo>
                  <a:pt x="6496050" y="889196"/>
                </a:lnTo>
                <a:cubicBezTo>
                  <a:pt x="6496050" y="987417"/>
                  <a:pt x="6416427" y="1067040"/>
                  <a:pt x="6318206" y="1067040"/>
                </a:cubicBezTo>
                <a:lnTo>
                  <a:pt x="177844" y="1067040"/>
                </a:lnTo>
                <a:cubicBezTo>
                  <a:pt x="79623" y="1067040"/>
                  <a:pt x="0" y="987417"/>
                  <a:pt x="0" y="889196"/>
                </a:cubicBezTo>
                <a:lnTo>
                  <a:pt x="0" y="177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4479" tIns="124479" rIns="124479" bIns="124479" numCol="1" spcCol="1270" anchor="ctr" anchorCtr="0">
            <a:noAutofit/>
          </a:bodyPr>
          <a:lstStyle/>
          <a:p>
            <a:pPr lvl="0" defTabSz="844550">
              <a:lnSpc>
                <a:spcPct val="90000"/>
              </a:lnSpc>
              <a:spcBef>
                <a:spcPct val="0"/>
              </a:spcBef>
              <a:spcAft>
                <a:spcPct val="35000"/>
              </a:spcAft>
            </a:pPr>
            <a:r>
              <a:rPr lang="en-US" sz="2400" dirty="0"/>
              <a:t>in healthy people the two brain hemispheres are well-connected and operate together, sharing information </a:t>
            </a:r>
            <a:endParaRPr lang="en-US" sz="2400" kern="1200" dirty="0"/>
          </a:p>
        </p:txBody>
      </p:sp>
      <p:sp>
        <p:nvSpPr>
          <p:cNvPr id="8" name="Freeform: Shape 7">
            <a:extLst>
              <a:ext uri="{FF2B5EF4-FFF2-40B4-BE49-F238E27FC236}">
                <a16:creationId xmlns:a16="http://schemas.microsoft.com/office/drawing/2014/main" id="{A49D7ABF-1161-438F-B4DF-28137412750B}"/>
              </a:ext>
            </a:extLst>
          </p:cNvPr>
          <p:cNvSpPr/>
          <p:nvPr/>
        </p:nvSpPr>
        <p:spPr>
          <a:xfrm>
            <a:off x="5052309" y="2452633"/>
            <a:ext cx="6847236" cy="1294359"/>
          </a:xfrm>
          <a:custGeom>
            <a:avLst/>
            <a:gdLst>
              <a:gd name="connsiteX0" fmla="*/ 0 w 6496050"/>
              <a:gd name="connsiteY0" fmla="*/ 177844 h 1067040"/>
              <a:gd name="connsiteX1" fmla="*/ 177844 w 6496050"/>
              <a:gd name="connsiteY1" fmla="*/ 0 h 1067040"/>
              <a:gd name="connsiteX2" fmla="*/ 6318206 w 6496050"/>
              <a:gd name="connsiteY2" fmla="*/ 0 h 1067040"/>
              <a:gd name="connsiteX3" fmla="*/ 6496050 w 6496050"/>
              <a:gd name="connsiteY3" fmla="*/ 177844 h 1067040"/>
              <a:gd name="connsiteX4" fmla="*/ 6496050 w 6496050"/>
              <a:gd name="connsiteY4" fmla="*/ 889196 h 1067040"/>
              <a:gd name="connsiteX5" fmla="*/ 6318206 w 6496050"/>
              <a:gd name="connsiteY5" fmla="*/ 1067040 h 1067040"/>
              <a:gd name="connsiteX6" fmla="*/ 177844 w 6496050"/>
              <a:gd name="connsiteY6" fmla="*/ 1067040 h 1067040"/>
              <a:gd name="connsiteX7" fmla="*/ 0 w 6496050"/>
              <a:gd name="connsiteY7" fmla="*/ 889196 h 1067040"/>
              <a:gd name="connsiteX8" fmla="*/ 0 w 649605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0" h="1067040">
                <a:moveTo>
                  <a:pt x="0" y="177844"/>
                </a:moveTo>
                <a:cubicBezTo>
                  <a:pt x="0" y="79623"/>
                  <a:pt x="79623" y="0"/>
                  <a:pt x="177844" y="0"/>
                </a:cubicBezTo>
                <a:lnTo>
                  <a:pt x="6318206" y="0"/>
                </a:lnTo>
                <a:cubicBezTo>
                  <a:pt x="6416427" y="0"/>
                  <a:pt x="6496050" y="79623"/>
                  <a:pt x="6496050" y="177844"/>
                </a:cubicBezTo>
                <a:lnTo>
                  <a:pt x="6496050" y="889196"/>
                </a:lnTo>
                <a:cubicBezTo>
                  <a:pt x="6496050" y="987417"/>
                  <a:pt x="6416427" y="1067040"/>
                  <a:pt x="6318206" y="1067040"/>
                </a:cubicBezTo>
                <a:lnTo>
                  <a:pt x="177844" y="1067040"/>
                </a:lnTo>
                <a:cubicBezTo>
                  <a:pt x="79623" y="1067040"/>
                  <a:pt x="0" y="987417"/>
                  <a:pt x="0" y="889196"/>
                </a:cubicBezTo>
                <a:lnTo>
                  <a:pt x="0" y="177844"/>
                </a:lnTo>
                <a:close/>
              </a:path>
            </a:pathLst>
          </a:custGeom>
        </p:spPr>
        <p:style>
          <a:lnRef idx="0">
            <a:schemeClr val="lt1">
              <a:hueOff val="0"/>
              <a:satOff val="0"/>
              <a:lumOff val="0"/>
              <a:alphaOff val="0"/>
            </a:schemeClr>
          </a:lnRef>
          <a:fillRef idx="3">
            <a:schemeClr val="accent2">
              <a:hueOff val="-485121"/>
              <a:satOff val="-27976"/>
              <a:lumOff val="2876"/>
              <a:alphaOff val="0"/>
            </a:schemeClr>
          </a:fillRef>
          <a:effectRef idx="2">
            <a:schemeClr val="accent2">
              <a:hueOff val="-485121"/>
              <a:satOff val="-27976"/>
              <a:lumOff val="2876"/>
              <a:alphaOff val="0"/>
            </a:schemeClr>
          </a:effectRef>
          <a:fontRef idx="minor">
            <a:schemeClr val="lt1"/>
          </a:fontRef>
        </p:style>
        <p:txBody>
          <a:bodyPr spcFirstLastPara="0" vert="horz" wrap="square" lIns="124479" tIns="124479" rIns="124479" bIns="124479" numCol="1" spcCol="1270" anchor="ctr" anchorCtr="0">
            <a:noAutofit/>
          </a:bodyPr>
          <a:lstStyle/>
          <a:p>
            <a:pPr lvl="0" defTabSz="844550">
              <a:lnSpc>
                <a:spcPct val="90000"/>
              </a:lnSpc>
              <a:spcBef>
                <a:spcPct val="0"/>
              </a:spcBef>
              <a:spcAft>
                <a:spcPct val="35000"/>
              </a:spcAft>
            </a:pPr>
            <a:endParaRPr lang="en-US" sz="2400" dirty="0">
              <a:solidFill>
                <a:prstClr val="white"/>
              </a:solidFill>
              <a:ea typeface="+mj-ea"/>
              <a:cs typeface="+mj-cs"/>
            </a:endParaRPr>
          </a:p>
          <a:p>
            <a:pPr lvl="0" defTabSz="844550">
              <a:lnSpc>
                <a:spcPct val="90000"/>
              </a:lnSpc>
              <a:spcBef>
                <a:spcPct val="0"/>
              </a:spcBef>
              <a:spcAft>
                <a:spcPct val="35000"/>
              </a:spcAft>
            </a:pPr>
            <a:r>
              <a:rPr lang="en-US" sz="2400" dirty="0">
                <a:solidFill>
                  <a:prstClr val="white"/>
                </a:solidFill>
                <a:ea typeface="+mj-ea"/>
                <a:cs typeface="+mj-cs"/>
              </a:rPr>
              <a:t>both halves of the brain play important roles in logical and intuitive thinking, in analytical and creative thinking, etc.</a:t>
            </a:r>
          </a:p>
          <a:p>
            <a:pPr marL="342900" lvl="0" indent="-342900">
              <a:spcBef>
                <a:spcPts val="1000"/>
              </a:spcBef>
              <a:buClr>
                <a:srgbClr val="44546A">
                  <a:lumMod val="40000"/>
                  <a:lumOff val="60000"/>
                </a:srgbClr>
              </a:buClr>
              <a:buSzPct val="80000"/>
              <a:buFont typeface="Wingdings 3" charset="2"/>
              <a:buChar char=""/>
            </a:pPr>
            <a:endParaRPr lang="en-CA" sz="2000" dirty="0">
              <a:solidFill>
                <a:prstClr val="white"/>
              </a:solidFill>
              <a:ea typeface="+mj-ea"/>
              <a:cs typeface="+mj-cs"/>
            </a:endParaRPr>
          </a:p>
        </p:txBody>
      </p:sp>
      <p:sp>
        <p:nvSpPr>
          <p:cNvPr id="9" name="Freeform: Shape 8">
            <a:extLst>
              <a:ext uri="{FF2B5EF4-FFF2-40B4-BE49-F238E27FC236}">
                <a16:creationId xmlns:a16="http://schemas.microsoft.com/office/drawing/2014/main" id="{D0F7D9CA-6DE1-40FB-9A77-2E9BAC8DDB09}"/>
              </a:ext>
            </a:extLst>
          </p:cNvPr>
          <p:cNvSpPr/>
          <p:nvPr/>
        </p:nvSpPr>
        <p:spPr>
          <a:xfrm>
            <a:off x="5048250" y="3860272"/>
            <a:ext cx="6847236" cy="1294359"/>
          </a:xfrm>
          <a:custGeom>
            <a:avLst/>
            <a:gdLst>
              <a:gd name="connsiteX0" fmla="*/ 0 w 6496050"/>
              <a:gd name="connsiteY0" fmla="*/ 177844 h 1067040"/>
              <a:gd name="connsiteX1" fmla="*/ 177844 w 6496050"/>
              <a:gd name="connsiteY1" fmla="*/ 0 h 1067040"/>
              <a:gd name="connsiteX2" fmla="*/ 6318206 w 6496050"/>
              <a:gd name="connsiteY2" fmla="*/ 0 h 1067040"/>
              <a:gd name="connsiteX3" fmla="*/ 6496050 w 6496050"/>
              <a:gd name="connsiteY3" fmla="*/ 177844 h 1067040"/>
              <a:gd name="connsiteX4" fmla="*/ 6496050 w 6496050"/>
              <a:gd name="connsiteY4" fmla="*/ 889196 h 1067040"/>
              <a:gd name="connsiteX5" fmla="*/ 6318206 w 6496050"/>
              <a:gd name="connsiteY5" fmla="*/ 1067040 h 1067040"/>
              <a:gd name="connsiteX6" fmla="*/ 177844 w 6496050"/>
              <a:gd name="connsiteY6" fmla="*/ 1067040 h 1067040"/>
              <a:gd name="connsiteX7" fmla="*/ 0 w 6496050"/>
              <a:gd name="connsiteY7" fmla="*/ 889196 h 1067040"/>
              <a:gd name="connsiteX8" fmla="*/ 0 w 649605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0" h="1067040">
                <a:moveTo>
                  <a:pt x="0" y="177844"/>
                </a:moveTo>
                <a:cubicBezTo>
                  <a:pt x="0" y="79623"/>
                  <a:pt x="79623" y="0"/>
                  <a:pt x="177844" y="0"/>
                </a:cubicBezTo>
                <a:lnTo>
                  <a:pt x="6318206" y="0"/>
                </a:lnTo>
                <a:cubicBezTo>
                  <a:pt x="6416427" y="0"/>
                  <a:pt x="6496050" y="79623"/>
                  <a:pt x="6496050" y="177844"/>
                </a:cubicBezTo>
                <a:lnTo>
                  <a:pt x="6496050" y="889196"/>
                </a:lnTo>
                <a:cubicBezTo>
                  <a:pt x="6496050" y="987417"/>
                  <a:pt x="6416427" y="1067040"/>
                  <a:pt x="6318206" y="1067040"/>
                </a:cubicBezTo>
                <a:lnTo>
                  <a:pt x="177844" y="1067040"/>
                </a:lnTo>
                <a:cubicBezTo>
                  <a:pt x="79623" y="1067040"/>
                  <a:pt x="0" y="987417"/>
                  <a:pt x="0" y="889196"/>
                </a:cubicBezTo>
                <a:lnTo>
                  <a:pt x="0" y="177844"/>
                </a:lnTo>
                <a:close/>
              </a:path>
            </a:pathLst>
          </a:custGeom>
        </p:spPr>
        <p:style>
          <a:lnRef idx="0">
            <a:schemeClr val="lt1">
              <a:hueOff val="0"/>
              <a:satOff val="0"/>
              <a:lumOff val="0"/>
              <a:alphaOff val="0"/>
            </a:schemeClr>
          </a:lnRef>
          <a:fillRef idx="3">
            <a:schemeClr val="accent2">
              <a:hueOff val="-970242"/>
              <a:satOff val="-55952"/>
              <a:lumOff val="5752"/>
              <a:alphaOff val="0"/>
            </a:schemeClr>
          </a:fillRef>
          <a:effectRef idx="2">
            <a:schemeClr val="accent2">
              <a:hueOff val="-970242"/>
              <a:satOff val="-55952"/>
              <a:lumOff val="5752"/>
              <a:alphaOff val="0"/>
            </a:schemeClr>
          </a:effectRef>
          <a:fontRef idx="minor">
            <a:schemeClr val="lt1"/>
          </a:fontRef>
        </p:style>
        <p:txBody>
          <a:bodyPr spcFirstLastPara="0" vert="horz" wrap="square" lIns="124479" tIns="124479" rIns="124479" bIns="124479" numCol="1" spcCol="1270" anchor="ctr" anchorCtr="0">
            <a:noAutofit/>
          </a:bodyPr>
          <a:lstStyle/>
          <a:p>
            <a:pPr marL="0" lvl="0" indent="0" algn="l" defTabSz="844550">
              <a:lnSpc>
                <a:spcPct val="90000"/>
              </a:lnSpc>
              <a:spcBef>
                <a:spcPct val="0"/>
              </a:spcBef>
              <a:spcAft>
                <a:spcPct val="35000"/>
              </a:spcAft>
              <a:buNone/>
            </a:pPr>
            <a:r>
              <a:rPr lang="en-US" sz="2400" kern="1200" dirty="0"/>
              <a:t>you don’t ever use only one side of your brain at a time</a:t>
            </a:r>
          </a:p>
        </p:txBody>
      </p:sp>
      <p:sp>
        <p:nvSpPr>
          <p:cNvPr id="11" name="Freeform: Shape 10">
            <a:extLst>
              <a:ext uri="{FF2B5EF4-FFF2-40B4-BE49-F238E27FC236}">
                <a16:creationId xmlns:a16="http://schemas.microsoft.com/office/drawing/2014/main" id="{BAFFF337-AA64-4ADF-B9C4-9989FBCD81B1}"/>
              </a:ext>
            </a:extLst>
          </p:cNvPr>
          <p:cNvSpPr/>
          <p:nvPr/>
        </p:nvSpPr>
        <p:spPr>
          <a:xfrm>
            <a:off x="5048250" y="5267911"/>
            <a:ext cx="6847237" cy="1294360"/>
          </a:xfrm>
          <a:custGeom>
            <a:avLst/>
            <a:gdLst>
              <a:gd name="connsiteX0" fmla="*/ 0 w 6496050"/>
              <a:gd name="connsiteY0" fmla="*/ 177844 h 1067040"/>
              <a:gd name="connsiteX1" fmla="*/ 177844 w 6496050"/>
              <a:gd name="connsiteY1" fmla="*/ 0 h 1067040"/>
              <a:gd name="connsiteX2" fmla="*/ 6318206 w 6496050"/>
              <a:gd name="connsiteY2" fmla="*/ 0 h 1067040"/>
              <a:gd name="connsiteX3" fmla="*/ 6496050 w 6496050"/>
              <a:gd name="connsiteY3" fmla="*/ 177844 h 1067040"/>
              <a:gd name="connsiteX4" fmla="*/ 6496050 w 6496050"/>
              <a:gd name="connsiteY4" fmla="*/ 889196 h 1067040"/>
              <a:gd name="connsiteX5" fmla="*/ 6318206 w 6496050"/>
              <a:gd name="connsiteY5" fmla="*/ 1067040 h 1067040"/>
              <a:gd name="connsiteX6" fmla="*/ 177844 w 6496050"/>
              <a:gd name="connsiteY6" fmla="*/ 1067040 h 1067040"/>
              <a:gd name="connsiteX7" fmla="*/ 0 w 6496050"/>
              <a:gd name="connsiteY7" fmla="*/ 889196 h 1067040"/>
              <a:gd name="connsiteX8" fmla="*/ 0 w 649605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0" h="1067040">
                <a:moveTo>
                  <a:pt x="0" y="177844"/>
                </a:moveTo>
                <a:cubicBezTo>
                  <a:pt x="0" y="79623"/>
                  <a:pt x="79623" y="0"/>
                  <a:pt x="177844" y="0"/>
                </a:cubicBezTo>
                <a:lnTo>
                  <a:pt x="6318206" y="0"/>
                </a:lnTo>
                <a:cubicBezTo>
                  <a:pt x="6416427" y="0"/>
                  <a:pt x="6496050" y="79623"/>
                  <a:pt x="6496050" y="177844"/>
                </a:cubicBezTo>
                <a:lnTo>
                  <a:pt x="6496050" y="889196"/>
                </a:lnTo>
                <a:cubicBezTo>
                  <a:pt x="6496050" y="987417"/>
                  <a:pt x="6416427" y="1067040"/>
                  <a:pt x="6318206" y="1067040"/>
                </a:cubicBezTo>
                <a:lnTo>
                  <a:pt x="177844" y="1067040"/>
                </a:lnTo>
                <a:cubicBezTo>
                  <a:pt x="79623" y="1067040"/>
                  <a:pt x="0" y="987417"/>
                  <a:pt x="0" y="889196"/>
                </a:cubicBezTo>
                <a:lnTo>
                  <a:pt x="0" y="177844"/>
                </a:lnTo>
                <a:close/>
              </a:path>
            </a:pathLst>
          </a:custGeom>
        </p:spPr>
        <p:style>
          <a:lnRef idx="0">
            <a:schemeClr val="lt1">
              <a:hueOff val="0"/>
              <a:satOff val="0"/>
              <a:lumOff val="0"/>
              <a:alphaOff val="0"/>
            </a:schemeClr>
          </a:lnRef>
          <a:fillRef idx="3">
            <a:schemeClr val="accent2">
              <a:hueOff val="-1455363"/>
              <a:satOff val="-83928"/>
              <a:lumOff val="8628"/>
              <a:alphaOff val="0"/>
            </a:schemeClr>
          </a:fillRef>
          <a:effectRef idx="2">
            <a:schemeClr val="accent2">
              <a:hueOff val="-1455363"/>
              <a:satOff val="-83928"/>
              <a:lumOff val="8628"/>
              <a:alphaOff val="0"/>
            </a:schemeClr>
          </a:effectRef>
          <a:fontRef idx="minor">
            <a:schemeClr val="lt1"/>
          </a:fontRef>
        </p:style>
        <p:txBody>
          <a:bodyPr spcFirstLastPara="0" vert="horz" wrap="square" lIns="124479" tIns="124479" rIns="124479" bIns="124479" numCol="1" spcCol="1270" anchor="ctr" anchorCtr="0">
            <a:noAutofit/>
          </a:bodyPr>
          <a:lstStyle/>
          <a:p>
            <a:pPr marL="0" lvl="0" indent="0" algn="l" defTabSz="844550">
              <a:lnSpc>
                <a:spcPct val="90000"/>
              </a:lnSpc>
              <a:spcBef>
                <a:spcPct val="0"/>
              </a:spcBef>
              <a:spcAft>
                <a:spcPct val="35000"/>
              </a:spcAft>
              <a:buNone/>
            </a:pPr>
            <a:r>
              <a:rPr lang="en-US" sz="2400" kern="1200" dirty="0"/>
              <a:t>like a bicycle, the parts of the brain do have different functions, but they are designed to work together</a:t>
            </a:r>
          </a:p>
        </p:txBody>
      </p:sp>
    </p:spTree>
    <p:extLst>
      <p:ext uri="{BB962C8B-B14F-4D97-AF65-F5344CB8AC3E}">
        <p14:creationId xmlns:p14="http://schemas.microsoft.com/office/powerpoint/2010/main" val="2012162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375F0-1011-41DF-BA99-E0DB40F81B3D}"/>
              </a:ext>
            </a:extLst>
          </p:cNvPr>
          <p:cNvSpPr>
            <a:spLocks noGrp="1"/>
          </p:cNvSpPr>
          <p:nvPr>
            <p:ph idx="1"/>
          </p:nvPr>
        </p:nvSpPr>
        <p:spPr>
          <a:xfrm>
            <a:off x="788352" y="1331259"/>
            <a:ext cx="9788208" cy="4846021"/>
          </a:xfrm>
        </p:spPr>
        <p:txBody>
          <a:bodyPr>
            <a:normAutofit/>
          </a:bodyPr>
          <a:lstStyle/>
          <a:p>
            <a:endParaRPr lang="en-US" dirty="0"/>
          </a:p>
          <a:p>
            <a:r>
              <a:rPr lang="en-US" sz="2400" dirty="0"/>
              <a:t>We all use all of our brains; none of us are truly “left-brained” or “right-brained”</a:t>
            </a:r>
          </a:p>
          <a:p>
            <a:endParaRPr lang="en-US" sz="2400" dirty="0"/>
          </a:p>
          <a:p>
            <a:r>
              <a:rPr lang="en-US" sz="2400" dirty="0"/>
              <a:t>Whether you’re performing a logical or creative function, you’re receiving input from both sides of your brain</a:t>
            </a:r>
          </a:p>
          <a:p>
            <a:endParaRPr lang="en-US" sz="2400" dirty="0"/>
          </a:p>
          <a:p>
            <a:r>
              <a:rPr lang="en-US" sz="2400" dirty="0"/>
              <a:t>For example, the left brain is credited with language, but the right brain helps you understand context and tone. The left brain handles mathematical equations, but right brain helps with comparisons and rough estimates</a:t>
            </a:r>
          </a:p>
          <a:p>
            <a:endParaRPr lang="en-US" dirty="0"/>
          </a:p>
          <a:p>
            <a:endParaRPr lang="en-CA" dirty="0"/>
          </a:p>
        </p:txBody>
      </p:sp>
      <p:sp>
        <p:nvSpPr>
          <p:cNvPr id="4" name="Slide Number Placeholder 3">
            <a:extLst>
              <a:ext uri="{FF2B5EF4-FFF2-40B4-BE49-F238E27FC236}">
                <a16:creationId xmlns:a16="http://schemas.microsoft.com/office/drawing/2014/main" id="{E4FE0F67-7100-4465-850A-D625ECB2CA4C}"/>
              </a:ext>
            </a:extLst>
          </p:cNvPr>
          <p:cNvSpPr>
            <a:spLocks noGrp="1"/>
          </p:cNvSpPr>
          <p:nvPr>
            <p:ph type="sldNum" sz="quarter" idx="12"/>
          </p:nvPr>
        </p:nvSpPr>
        <p:spPr/>
        <p:txBody>
          <a:bodyPr/>
          <a:lstStyle/>
          <a:p>
            <a:fld id="{19B51A1E-902D-48AF-9020-955120F399B6}" type="slidenum">
              <a:rPr lang="en-US" noProof="0" smtClean="0"/>
              <a:pPr/>
              <a:t>7</a:t>
            </a:fld>
            <a:endParaRPr lang="en-US" noProof="0" dirty="0"/>
          </a:p>
        </p:txBody>
      </p:sp>
      <p:sp>
        <p:nvSpPr>
          <p:cNvPr id="7" name="Title 6">
            <a:extLst>
              <a:ext uri="{FF2B5EF4-FFF2-40B4-BE49-F238E27FC236}">
                <a16:creationId xmlns:a16="http://schemas.microsoft.com/office/drawing/2014/main" id="{AF970710-F0C6-44A1-8F53-225F23E8B5CE}"/>
              </a:ext>
            </a:extLst>
          </p:cNvPr>
          <p:cNvSpPr>
            <a:spLocks noGrp="1"/>
          </p:cNvSpPr>
          <p:nvPr>
            <p:ph type="title"/>
          </p:nvPr>
        </p:nvSpPr>
        <p:spPr/>
        <p:txBody>
          <a:bodyPr/>
          <a:lstStyle/>
          <a:p>
            <a:r>
              <a:rPr lang="en-CA" dirty="0"/>
              <a:t>What this means</a:t>
            </a:r>
          </a:p>
        </p:txBody>
      </p:sp>
    </p:spTree>
    <p:extLst>
      <p:ext uri="{BB962C8B-B14F-4D97-AF65-F5344CB8AC3E}">
        <p14:creationId xmlns:p14="http://schemas.microsoft.com/office/powerpoint/2010/main" val="24977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3AC75D4-5043-423C-BF84-EA523EE87AD8}"/>
              </a:ext>
            </a:extLst>
          </p:cNvPr>
          <p:cNvPicPr>
            <a:picLocks noGrp="1" noChangeAspect="1"/>
          </p:cNvPicPr>
          <p:nvPr>
            <p:ph idx="1"/>
          </p:nvPr>
        </p:nvPicPr>
        <p:blipFill>
          <a:blip r:embed="rId2"/>
          <a:stretch>
            <a:fillRect/>
          </a:stretch>
        </p:blipFill>
        <p:spPr>
          <a:xfrm>
            <a:off x="1959200" y="323157"/>
            <a:ext cx="8273600" cy="6211685"/>
          </a:xfrm>
          <a:prstGeom prst="rect">
            <a:avLst/>
          </a:prstGeom>
        </p:spPr>
      </p:pic>
    </p:spTree>
    <p:extLst>
      <p:ext uri="{BB962C8B-B14F-4D97-AF65-F5344CB8AC3E}">
        <p14:creationId xmlns:p14="http://schemas.microsoft.com/office/powerpoint/2010/main" val="217794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 name="Rectangle 2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2C9517A9-74C0-4CD3-A43F-DAF08EB8D268}"/>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600" b="0" i="0" kern="1200" dirty="0">
                <a:solidFill>
                  <a:srgbClr val="EBEBEB"/>
                </a:solidFill>
                <a:latin typeface="+mj-lt"/>
                <a:ea typeface="+mj-ea"/>
                <a:cs typeface="+mj-cs"/>
              </a:rPr>
              <a:t>Think about how we solve  problems</a:t>
            </a:r>
          </a:p>
        </p:txBody>
      </p:sp>
      <p:sp>
        <p:nvSpPr>
          <p:cNvPr id="3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33" name="Freeform: Shape 3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3">
            <a:extLst>
              <a:ext uri="{FF2B5EF4-FFF2-40B4-BE49-F238E27FC236}">
                <a16:creationId xmlns:a16="http://schemas.microsoft.com/office/drawing/2014/main" id="{4EB4D4B2-B3D3-418D-BA01-E3DB0AB52A4E}"/>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19B51A1E-902D-48AF-9020-955120F399B6}" type="slidenum">
              <a:rPr lang="en-US" noProof="0">
                <a:solidFill>
                  <a:srgbClr val="FFFFFF"/>
                </a:solidFill>
              </a:rPr>
              <a:pPr defTabSz="914400">
                <a:spcAft>
                  <a:spcPts val="600"/>
                </a:spcAft>
              </a:pPr>
              <a:t>9</a:t>
            </a:fld>
            <a:endParaRPr lang="en-US" noProof="0" dirty="0">
              <a:solidFill>
                <a:srgbClr val="FFFFFF"/>
              </a:solidFill>
            </a:endParaRPr>
          </a:p>
        </p:txBody>
      </p:sp>
      <p:pic>
        <p:nvPicPr>
          <p:cNvPr id="5" name="Picture Placeholder 4">
            <a:extLst>
              <a:ext uri="{FF2B5EF4-FFF2-40B4-BE49-F238E27FC236}">
                <a16:creationId xmlns:a16="http://schemas.microsoft.com/office/drawing/2014/main" id="{F2D539C7-63F2-4F1A-BC5E-E59800CB88E7}"/>
              </a:ext>
            </a:extLst>
          </p:cNvPr>
          <p:cNvPicPr>
            <a:picLocks noGrp="1" noChangeAspect="1"/>
          </p:cNvPicPr>
          <p:nvPr>
            <p:ph idx="1"/>
          </p:nvPr>
        </p:nvPicPr>
        <p:blipFill>
          <a:blip r:embed="rId6"/>
          <a:stretch>
            <a:fillRect/>
          </a:stretch>
        </p:blipFill>
        <p:spPr>
          <a:xfrm>
            <a:off x="256644" y="750693"/>
            <a:ext cx="7180890" cy="5601094"/>
          </a:xfrm>
          <a:prstGeom prst="rect">
            <a:avLst/>
          </a:prstGeom>
          <a:noFill/>
          <a:effectLst/>
        </p:spPr>
      </p:pic>
      <p:grpSp>
        <p:nvGrpSpPr>
          <p:cNvPr id="6" name="Group 5">
            <a:extLst>
              <a:ext uri="{FF2B5EF4-FFF2-40B4-BE49-F238E27FC236}">
                <a16:creationId xmlns:a16="http://schemas.microsoft.com/office/drawing/2014/main" id="{7DF58CB8-73BC-47C8-A3E8-B3CE5A9EFDBF}"/>
              </a:ext>
            </a:extLst>
          </p:cNvPr>
          <p:cNvGrpSpPr/>
          <p:nvPr/>
        </p:nvGrpSpPr>
        <p:grpSpPr>
          <a:xfrm>
            <a:off x="8291385" y="5010150"/>
            <a:ext cx="2993423" cy="1354040"/>
            <a:chOff x="8291385" y="5010150"/>
            <a:chExt cx="2993423" cy="1354040"/>
          </a:xfrm>
        </p:grpSpPr>
        <p:pic>
          <p:nvPicPr>
            <p:cNvPr id="3" name="Picture 2" descr="A red and white sign&#10;&#10;Description automatically generated">
              <a:hlinkClick r:id="rId7"/>
              <a:extLst>
                <a:ext uri="{FF2B5EF4-FFF2-40B4-BE49-F238E27FC236}">
                  <a16:creationId xmlns:a16="http://schemas.microsoft.com/office/drawing/2014/main" id="{A04B9011-B811-46B3-961F-292CB9B67D9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291385" y="5010150"/>
              <a:ext cx="2857500" cy="1085850"/>
            </a:xfrm>
            <a:prstGeom prst="rect">
              <a:avLst/>
            </a:prstGeom>
          </p:spPr>
        </p:pic>
        <p:sp>
          <p:nvSpPr>
            <p:cNvPr id="4" name="TextBox 3">
              <a:extLst>
                <a:ext uri="{FF2B5EF4-FFF2-40B4-BE49-F238E27FC236}">
                  <a16:creationId xmlns:a16="http://schemas.microsoft.com/office/drawing/2014/main" id="{86835CB4-7DD8-48B9-9253-EFE2BB703473}"/>
                </a:ext>
              </a:extLst>
            </p:cNvPr>
            <p:cNvSpPr txBox="1"/>
            <p:nvPr/>
          </p:nvSpPr>
          <p:spPr>
            <a:xfrm>
              <a:off x="8427308" y="5994858"/>
              <a:ext cx="2857500" cy="369332"/>
            </a:xfrm>
            <a:prstGeom prst="rect">
              <a:avLst/>
            </a:prstGeom>
            <a:noFill/>
          </p:spPr>
          <p:txBody>
            <a:bodyPr wrap="square" rtlCol="0">
              <a:spAutoFit/>
            </a:bodyPr>
            <a:lstStyle/>
            <a:p>
              <a:r>
                <a:rPr lang="en-CA" sz="900" dirty="0">
                  <a:hlinkClick r:id="rId9" tooltip="http://www.pngall.com/click-here-button-png"/>
                </a:rPr>
                <a:t>This Photo</a:t>
              </a:r>
              <a:r>
                <a:rPr lang="en-CA" sz="900" dirty="0"/>
                <a:t> by Unknown Author is licensed under </a:t>
              </a:r>
              <a:r>
                <a:rPr lang="en-CA" sz="900" dirty="0">
                  <a:hlinkClick r:id="rId10" tooltip="https://creativecommons.org/licenses/by-nc/3.0/"/>
                </a:rPr>
                <a:t>CC BY-NC</a:t>
              </a:r>
              <a:endParaRPr lang="en-CA" sz="900" dirty="0"/>
            </a:p>
          </p:txBody>
        </p:sp>
      </p:grpSp>
    </p:spTree>
    <p:extLst>
      <p:ext uri="{BB962C8B-B14F-4D97-AF65-F5344CB8AC3E}">
        <p14:creationId xmlns:p14="http://schemas.microsoft.com/office/powerpoint/2010/main" val="96836843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142A37-1285-4A5B-8B9D-17C26992AFE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3DD4BE2-E802-4EF4-9972-2C9DFDDDAF5E}">
  <ds:schemaRefs>
    <ds:schemaRef ds:uri="http://schemas.microsoft.com/sharepoint/v3/contenttype/forms"/>
  </ds:schemaRefs>
</ds:datastoreItem>
</file>

<file path=customXml/itemProps3.xml><?xml version="1.0" encoding="utf-8"?>
<ds:datastoreItem xmlns:ds="http://schemas.openxmlformats.org/officeDocument/2006/customXml" ds:itemID="{E3ABB1F0-E933-4F45-BF26-7BCFFB21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Courier New</vt:lpstr>
      <vt:lpstr>Times New Roman</vt:lpstr>
      <vt:lpstr>Wingdings 3</vt:lpstr>
      <vt:lpstr>Ion</vt:lpstr>
      <vt:lpstr>How do You Think?</vt:lpstr>
      <vt:lpstr>With your brain, of course!</vt:lpstr>
      <vt:lpstr>PowerPoint Presentation</vt:lpstr>
      <vt:lpstr>Where do your strengths lie?</vt:lpstr>
      <vt:lpstr>Test Results</vt:lpstr>
      <vt:lpstr>Research shows…    (Source https://www.psychologytoday.com/us/blog/brain-myths/201206/why-the-left-brain-right-brain-myth-will-probably-never-die)</vt:lpstr>
      <vt:lpstr>What this means</vt:lpstr>
      <vt:lpstr>PowerPoint Presentation</vt:lpstr>
      <vt:lpstr>Think about how we solve  problems</vt:lpstr>
      <vt:lpstr>PowerPoint Presentation</vt:lpstr>
      <vt:lpstr>So</vt:lpstr>
      <vt:lpstr>In the Workplace</vt:lpstr>
      <vt:lpstr>Improving your Skills (and mine too)</vt:lpstr>
      <vt:lpstr>More tips for a sharp brain</vt:lpstr>
      <vt:lpstr>Finally…  here is a fun activity to get many areas of your brain working.  Did you solve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2020-05-16T14:37:11Z</dcterms:created>
  <dcterms:modified xsi:type="dcterms:W3CDTF">2020-05-18T11:41:52Z</dcterms:modified>
</cp:coreProperties>
</file>